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3478"/>
            <a:ext cx="9144000" cy="1440160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8" y="110765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36626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2045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2"/>
                </a:solidFill>
              </a:rPr>
              <a:t> Enter Your Tittle </a:t>
            </a:r>
            <a:endParaRPr lang="ko-KR" altLang="en-US" sz="40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2014-07-27T02:21:00Z</dcterms:modified>
</cp:coreProperties>
</file>