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656"/>
            <a:ext cx="9144000" cy="1944216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8" y="1689941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354546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344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2"/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2"/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2014-07-27T02:18:42Z</dcterms:modified>
</cp:coreProperties>
</file>