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0120" y="2031231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80120" y="879103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080120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080120" y="6525344"/>
            <a:ext cx="8063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2014-07-06T03:18:38Z</dcterms:modified>
</cp:coreProperties>
</file>