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8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2014-07-06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free-powerpoint-templates-design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3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3923928" y="4496221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4227934"/>
            <a:ext cx="9144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0" y="365187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27216"/>
            <a:ext cx="7524328" cy="857250"/>
          </a:xfrm>
        </p:spPr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051720" y="1131590"/>
            <a:ext cx="6635080" cy="3394472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107</Words>
  <Application>Microsoft Office PowerPoint</Application>
  <PresentationFormat>On-screen Show (16:9)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11</cp:revision>
  <dcterms:created xsi:type="dcterms:W3CDTF">2014-04-01T16:27:38Z</dcterms:created>
  <dcterms:modified xsi:type="dcterms:W3CDTF">2014-07-06T03:16:57Z</dcterms:modified>
</cp:coreProperties>
</file>