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3016"/>
            <a:ext cx="9144000" cy="24482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9000">
                <a:schemeClr val="bg1">
                  <a:alpha val="7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5157192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4005064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83568" y="456927"/>
            <a:ext cx="1296144" cy="307777"/>
          </a:xfrm>
          <a:prstGeom prst="rect">
            <a:avLst/>
          </a:prstGeom>
          <a:solidFill>
            <a:schemeClr val="bg1">
              <a:alpha val="5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38132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2014-07-27T02:21:41Z</dcterms:modified>
</cp:coreProperties>
</file>