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72643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08520" y="3363838"/>
            <a:ext cx="9252520" cy="144016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923928" y="4333155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058901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3513306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131590"/>
            <a:ext cx="6707088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2014-07-27T02:12:28Z</dcterms:modified>
</cp:coreProperties>
</file>