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8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2014-07-03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55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2014-07-03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03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216"/>
            <a:ext cx="91440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2014-07-03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2014-07-03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80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2014-07-03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61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2014-07-03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85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2014-07-03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1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2014-07-03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28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2014-07-03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00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2014-07-03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5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C5CDB-1AEF-4522-8EAF-CE1F4E5D863E}" type="datetimeFigureOut">
              <a:rPr lang="ko-KR" altLang="en-US" smtClean="0"/>
              <a:t>2014-07-03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379795" y="339502"/>
            <a:ext cx="3440677" cy="3440677"/>
          </a:xfrm>
          <a:prstGeom prst="ellipse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5611526" y="571234"/>
            <a:ext cx="3006459" cy="3006459"/>
          </a:xfrm>
          <a:prstGeom prst="ellipse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429420" y="2252304"/>
            <a:ext cx="33522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5429420" y="1244191"/>
            <a:ext cx="335224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ctr"/>
            <a:r>
              <a:rPr lang="en-US" altLang="ko-K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TEMPLATES</a:t>
            </a:r>
            <a:endParaRPr lang="en-US" altLang="ko-KR" sz="3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6567927" y="2756360"/>
            <a:ext cx="1214356" cy="30777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Insert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7216"/>
            <a:ext cx="7596336" cy="857250"/>
          </a:xfrm>
        </p:spPr>
        <p:txBody>
          <a:bodyPr>
            <a:normAutofit/>
          </a:bodyPr>
          <a:lstStyle/>
          <a:p>
            <a:pPr algn="l"/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Enter Your Tittle </a:t>
            </a:r>
            <a:endParaRPr lang="ko-KR" alt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79712" y="1131590"/>
            <a:ext cx="6707088" cy="3394472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Widescreen 16:9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sz="2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ko-KR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106</Words>
  <Application>Microsoft Office PowerPoint</Application>
  <PresentationFormat>On-screen Show (16:9)</PresentationFormat>
  <Paragraphs>11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Enter Your Tittle 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11</cp:revision>
  <dcterms:created xsi:type="dcterms:W3CDTF">2014-04-01T16:27:38Z</dcterms:created>
  <dcterms:modified xsi:type="dcterms:W3CDTF">2014-07-03T08:23:44Z</dcterms:modified>
</cp:coreProperties>
</file>