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2014-07-20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7" y="1752947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755576" y="777354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55577" y="4280197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11</cp:revision>
  <dcterms:created xsi:type="dcterms:W3CDTF">2014-04-01T16:27:38Z</dcterms:created>
  <dcterms:modified xsi:type="dcterms:W3CDTF">2014-07-20T06:26:38Z</dcterms:modified>
</cp:coreProperties>
</file>