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24336" y="2535287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024336" y="1383159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236296" y="621756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2014-07-16T21:53:27Z</dcterms:modified>
</cp:coreProperties>
</file>