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8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32416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25368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2210012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0" y="16778"/>
            <a:ext cx="9144000" cy="1052736"/>
          </a:xfrm>
        </p:spPr>
        <p:txBody>
          <a:bodyPr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altLang="ko-KR" dirty="0" smtClean="0"/>
              <a:t> Click to edit Master title style</a:t>
            </a:r>
            <a:endParaRPr lang="ko-KR" alt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94015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197997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459006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341408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7873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7603713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7821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altLang="ko-KR" smtClean="0"/>
              <a:t>Click to edit Master title style</a:t>
            </a:r>
            <a:endParaRPr lang="ko-KR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altLang="ko-K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2880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6778"/>
            <a:ext cx="9144000" cy="105273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altLang="ko-KR" dirty="0" smtClean="0"/>
              <a:t> Click to edit Master title</a:t>
            </a:r>
            <a:endParaRPr lang="ko-KR" alt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ko-KR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E587EC-4A3E-4030-BABC-5E0C0236501C}" type="datetimeFigureOut">
              <a:rPr lang="ko-KR" altLang="en-US" smtClean="0"/>
              <a:t>2014-06-02</a:t>
            </a:fld>
            <a:endParaRPr lang="ko-KR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B9519-C8B1-4E82-966F-744A36AA8BB2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7338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spcBef>
          <a:spcPct val="0"/>
        </a:spcBef>
        <a:buNone/>
        <a:defRPr sz="4000" b="1" kern="1200">
          <a:solidFill>
            <a:schemeClr val="tx1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free-powerpoint-templates-design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40360" y="4653136"/>
            <a:ext cx="5436096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INSERT </a:t>
            </a:r>
            <a:r>
              <a:rPr kumimoji="0" lang="en-US" altLang="ko-KR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THE </a:t>
            </a:r>
            <a:r>
              <a:rPr kumimoji="0" lang="en-US" altLang="ko-K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TITLE</a:t>
            </a:r>
          </a:p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en-US" altLang="ko-K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OF</a:t>
            </a:r>
            <a:r>
              <a:rPr lang="en-US" altLang="ko-KR" sz="1200" b="1" dirty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kumimoji="0" lang="en-US" altLang="ko-KR" sz="1200" b="1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rial" pitchFamily="34" charset="0"/>
                <a:cs typeface="Arial" pitchFamily="34" charset="0"/>
              </a:rPr>
              <a:t>YOUR PRESENTATION HERE    </a:t>
            </a:r>
            <a:endParaRPr kumimoji="0" lang="en-US" altLang="ko-KR" sz="1200" b="1" dirty="0">
              <a:solidFill>
                <a:schemeClr val="accent1">
                  <a:lumMod val="60000"/>
                  <a:lumOff val="40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TextBox 1"/>
          <p:cNvSpPr txBox="1">
            <a:spLocks noChangeArrowheads="1"/>
          </p:cNvSpPr>
          <p:nvPr/>
        </p:nvSpPr>
        <p:spPr bwMode="auto">
          <a:xfrm>
            <a:off x="3240360" y="3501008"/>
            <a:ext cx="5436096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FREE </a:t>
            </a:r>
          </a:p>
          <a:p>
            <a:pPr algn="r"/>
            <a:r>
              <a:rPr lang="en-US" altLang="ko-KR" sz="36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PPT TEMPLATES</a:t>
            </a:r>
          </a:p>
        </p:txBody>
      </p:sp>
      <p:sp>
        <p:nvSpPr>
          <p:cNvPr id="6" name="TextBox 1"/>
          <p:cNvSpPr txBox="1">
            <a:spLocks noChangeArrowheads="1"/>
          </p:cNvSpPr>
          <p:nvPr/>
        </p:nvSpPr>
        <p:spPr bwMode="auto">
          <a:xfrm>
            <a:off x="7380312" y="384919"/>
            <a:ext cx="1296144" cy="307777"/>
          </a:xfrm>
          <a:prstGeom prst="rect">
            <a:avLst/>
          </a:prstGeom>
          <a:solidFill>
            <a:schemeClr val="bg1">
              <a:alpha val="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en-US" altLang="ko-KR" sz="1200" b="1" dirty="0" smtClean="0">
                <a:solidFill>
                  <a:schemeClr val="accent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Insert</a:t>
            </a:r>
            <a:r>
              <a:rPr lang="en-US" altLang="ko-KR" sz="1400" b="1" dirty="0" smtClean="0">
                <a:solidFill>
                  <a:schemeClr val="accent1"/>
                </a:solidFill>
                <a:latin typeface="Arial" pitchFamily="34" charset="0"/>
                <a:ea typeface="맑은 고딕" pitchFamily="50" charset="-127"/>
                <a:cs typeface="Arial" pitchFamily="34" charset="0"/>
              </a:rPr>
              <a:t> LOGO</a:t>
            </a:r>
          </a:p>
        </p:txBody>
      </p:sp>
      <p:sp>
        <p:nvSpPr>
          <p:cNvPr id="7" name="TextBox 6">
            <a:hlinkClick r:id="rId2"/>
          </p:cNvPr>
          <p:cNvSpPr txBox="1"/>
          <p:nvPr/>
        </p:nvSpPr>
        <p:spPr>
          <a:xfrm>
            <a:off x="0" y="6525344"/>
            <a:ext cx="867645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altLang="ko-KR" sz="800" dirty="0" smtClean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ALLPPT.com _ Free PowerPoint Templates, Diagrams and Charts</a:t>
            </a:r>
            <a:endParaRPr lang="ko-KR" altLang="en-US" sz="800" dirty="0">
              <a:solidFill>
                <a:schemeClr val="accent1"/>
              </a:solidFill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1221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sz="4400" dirty="0" smtClean="0">
                <a:solidFill>
                  <a:schemeClr val="tx1">
                    <a:lumMod val="75000"/>
                    <a:lumOff val="25000"/>
                  </a:schemeClr>
                </a:solidFill>
                <a:ea typeface="Arial Unicode MS" pitchFamily="50" charset="-127"/>
              </a:rPr>
              <a:t> Enter Your Tittle</a:t>
            </a:r>
            <a:endParaRPr lang="ko-KR" altLang="en-US" sz="4400" dirty="0">
              <a:solidFill>
                <a:schemeClr val="tx1">
                  <a:lumMod val="75000"/>
                  <a:lumOff val="25000"/>
                </a:schemeClr>
              </a:solidFill>
              <a:ea typeface="Arial Unicode MS" pitchFamily="50" charset="-127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525963"/>
          </a:xfrm>
        </p:spPr>
        <p:txBody>
          <a:bodyPr>
            <a:normAutofit/>
          </a:bodyPr>
          <a:lstStyle/>
          <a:p>
            <a:r>
              <a:rPr lang="en-US" altLang="ko-KR" sz="40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itchFamily="34" charset="0"/>
                <a:cs typeface="Arial" pitchFamily="34" charset="0"/>
              </a:rPr>
              <a:t>Standard 4:3</a:t>
            </a:r>
            <a:endParaRPr lang="en-US" altLang="ko-KR" sz="4000" dirty="0">
              <a:solidFill>
                <a:schemeClr val="tx1">
                  <a:lumMod val="75000"/>
                  <a:lumOff val="25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en-US" altLang="ko-KR" sz="2200" dirty="0" smtClean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endParaRPr lang="en-US" altLang="ko-KR" sz="2200" dirty="0">
              <a:solidFill>
                <a:schemeClr val="tx1">
                  <a:lumMod val="50000"/>
                  <a:lumOff val="50000"/>
                </a:schemeClr>
              </a:solidFill>
              <a:latin typeface="Arial" pitchFamily="34" charset="0"/>
              <a:cs typeface="Arial" pitchFamily="34" charset="0"/>
            </a:endParaRPr>
          </a:p>
          <a:p>
            <a:pPr>
              <a:buFont typeface="Wingdings" pitchFamily="2" charset="2"/>
              <a:buChar char="ü"/>
            </a:pPr>
            <a:r>
              <a:rPr lang="en-US" altLang="ko-KR" sz="22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This </a:t>
            </a:r>
            <a:r>
              <a:rPr lang="en-US" altLang="ko-KR" sz="2200" dirty="0">
                <a:solidFill>
                  <a:schemeClr val="tx1">
                    <a:lumMod val="50000"/>
                    <a:lumOff val="50000"/>
                  </a:schemeClr>
                </a:solidFill>
                <a:latin typeface="Arial" pitchFamily="34" charset="0"/>
                <a:cs typeface="Arial" pitchFamily="34" charset="0"/>
              </a:rPr>
              <a:t>PowerPoint Template has clean and neutral design that can be adapted to any content and meets various market segments. With this many slides you are able to make a complete PowerPoint Presentation that best suit your needs. </a:t>
            </a:r>
            <a:endParaRPr lang="ko-KR" altLang="en-US" sz="22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17631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107</Words>
  <Application>Microsoft Office PowerPoint</Application>
  <PresentationFormat>On-screen Show (4:3)</PresentationFormat>
  <Paragraphs>11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 Enter Your Tittle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Registered User</dc:creator>
  <cp:lastModifiedBy>Registered User</cp:lastModifiedBy>
  <cp:revision>13</cp:revision>
  <dcterms:created xsi:type="dcterms:W3CDTF">2014-04-01T16:35:38Z</dcterms:created>
  <dcterms:modified xsi:type="dcterms:W3CDTF">2014-06-02T05:38:59Z</dcterms:modified>
</cp:coreProperties>
</file>