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502749"/>
            <a:ext cx="324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64088" y="2564904"/>
            <a:ext cx="3240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PPT</a:t>
            </a:r>
          </a:p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535213" y="4221088"/>
            <a:ext cx="900100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14650" y="5974206"/>
            <a:ext cx="900100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107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2014-06-04T10:41:10Z</dcterms:modified>
</cp:coreProperties>
</file>