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0081" y="1678037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20080" y="702444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105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2014-04-01T16:27:38Z</dcterms:created>
  <dcterms:modified xsi:type="dcterms:W3CDTF">2014-06-04T12:21:57Z</dcterms:modified>
</cp:coreProperties>
</file>