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434456"/>
            <a:ext cx="32403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23528" y="2395248"/>
            <a:ext cx="32403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05027" y="4145998"/>
            <a:ext cx="877359" cy="33855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1720" y="1131590"/>
            <a:ext cx="663508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105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2014-05-06T09:19:51Z</dcterms:modified>
</cp:coreProperties>
</file>