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2014-05-04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8512" y="3759423"/>
            <a:ext cx="4535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608512" y="2607295"/>
            <a:ext cx="45354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308304" y="6217567"/>
            <a:ext cx="1296144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Enter Your Tittle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ko-KR" alt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107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Registered User</cp:lastModifiedBy>
  <cp:revision>13</cp:revision>
  <dcterms:created xsi:type="dcterms:W3CDTF">2014-04-01T16:35:38Z</dcterms:created>
  <dcterms:modified xsi:type="dcterms:W3CDTF">2014-05-04T04:57:19Z</dcterms:modified>
</cp:coreProperties>
</file>