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4096" y="1844824"/>
            <a:ext cx="543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64096" y="692696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484784"/>
            <a:ext cx="6707088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105</Words>
  <Application>Microsoft Office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16</cp:revision>
  <dcterms:created xsi:type="dcterms:W3CDTF">2014-04-01T16:35:38Z</dcterms:created>
  <dcterms:modified xsi:type="dcterms:W3CDTF">2014-05-14T11:17:07Z</dcterms:modified>
</cp:coreProperties>
</file>