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9502"/>
            <a:ext cx="9144000" cy="1224136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98757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48053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923928" y="163564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2"/>
                </a:solidFill>
              </a:rPr>
              <a:t> Enter Your Tittle 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107</Words>
  <Application>Microsoft Office PowerPoint</Application>
  <PresentationFormat>On-screen Show (16:9)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10</cp:revision>
  <dcterms:created xsi:type="dcterms:W3CDTF">2014-04-01T16:27:38Z</dcterms:created>
  <dcterms:modified xsi:type="dcterms:W3CDTF">2014-05-08T06:37:17Z</dcterms:modified>
</cp:coreProperties>
</file>