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4497" y="1747143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64496" y="771550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596336" y="4393436"/>
            <a:ext cx="1152128" cy="33855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106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2014-04-26T03:44:23Z</dcterms:modified>
</cp:coreProperties>
</file>