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6104" y="5093315"/>
            <a:ext cx="54360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4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936104" y="3789040"/>
            <a:ext cx="54360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936104" y="528935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11</cp:revision>
  <dcterms:created xsi:type="dcterms:W3CDTF">2014-04-01T16:35:38Z</dcterms:created>
  <dcterms:modified xsi:type="dcterms:W3CDTF">2014-04-22T14:30:15Z</dcterms:modified>
</cp:coreProperties>
</file>