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401724"/>
            <a:ext cx="5436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131840" y="1273403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71792" y="6021288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5679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6778"/>
            <a:ext cx="7668344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2014-04-01T16:35:38Z</dcterms:created>
  <dcterms:modified xsi:type="dcterms:W3CDTF">2014-04-15T08:28:50Z</dcterms:modified>
</cp:coreProperties>
</file>