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772916"/>
            <a:ext cx="4860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911722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449622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2014-04-28T17:56:58Z</dcterms:modified>
</cp:coreProperties>
</file>