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01047" y="671960"/>
            <a:ext cx="5887177" cy="33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57"/>
          <p:cNvSpPr/>
          <p:nvPr/>
        </p:nvSpPr>
        <p:spPr bwMode="auto">
          <a:xfrm>
            <a:off x="1944241" y="2332143"/>
            <a:ext cx="1796579" cy="191933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직사각형 57"/>
          <p:cNvSpPr/>
          <p:nvPr/>
        </p:nvSpPr>
        <p:spPr bwMode="auto">
          <a:xfrm>
            <a:off x="1944241" y="1848568"/>
            <a:ext cx="1796579" cy="457795"/>
          </a:xfrm>
          <a:prstGeom prst="roundRect">
            <a:avLst>
              <a:gd name="adj" fmla="val 19824"/>
            </a:avLst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직사각형 57"/>
          <p:cNvSpPr/>
          <p:nvPr/>
        </p:nvSpPr>
        <p:spPr bwMode="auto">
          <a:xfrm>
            <a:off x="5346911" y="2332143"/>
            <a:ext cx="1796579" cy="191933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직사각형 57"/>
          <p:cNvSpPr/>
          <p:nvPr/>
        </p:nvSpPr>
        <p:spPr bwMode="auto">
          <a:xfrm>
            <a:off x="5346911" y="1848568"/>
            <a:ext cx="1796579" cy="457795"/>
          </a:xfrm>
          <a:prstGeom prst="roundRect">
            <a:avLst>
              <a:gd name="adj" fmla="val 19824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자유형 36"/>
          <p:cNvSpPr/>
          <p:nvPr/>
        </p:nvSpPr>
        <p:spPr>
          <a:xfrm>
            <a:off x="1813462" y="1776032"/>
            <a:ext cx="1951627" cy="529430"/>
          </a:xfrm>
          <a:custGeom>
            <a:avLst/>
            <a:gdLst>
              <a:gd name="connsiteX0" fmla="*/ 0 w 2686050"/>
              <a:gd name="connsiteY0" fmla="*/ 555625 h 728663"/>
              <a:gd name="connsiteX1" fmla="*/ 876300 w 2686050"/>
              <a:gd name="connsiteY1" fmla="*/ 12700 h 728663"/>
              <a:gd name="connsiteX2" fmla="*/ 447675 w 2686050"/>
              <a:gd name="connsiteY2" fmla="*/ 631825 h 728663"/>
              <a:gd name="connsiteX3" fmla="*/ 1190625 w 2686050"/>
              <a:gd name="connsiteY3" fmla="*/ 69850 h 728663"/>
              <a:gd name="connsiteX4" fmla="*/ 885825 w 2686050"/>
              <a:gd name="connsiteY4" fmla="*/ 679450 h 728663"/>
              <a:gd name="connsiteX5" fmla="*/ 1524000 w 2686050"/>
              <a:gd name="connsiteY5" fmla="*/ 222250 h 728663"/>
              <a:gd name="connsiteX6" fmla="*/ 1314450 w 2686050"/>
              <a:gd name="connsiteY6" fmla="*/ 717550 h 728663"/>
              <a:gd name="connsiteX7" fmla="*/ 1895475 w 2686050"/>
              <a:gd name="connsiteY7" fmla="*/ 155575 h 728663"/>
              <a:gd name="connsiteX8" fmla="*/ 1752600 w 2686050"/>
              <a:gd name="connsiteY8" fmla="*/ 698500 h 728663"/>
              <a:gd name="connsiteX9" fmla="*/ 2305050 w 2686050"/>
              <a:gd name="connsiteY9" fmla="*/ 212725 h 728663"/>
              <a:gd name="connsiteX10" fmla="*/ 2276475 w 2686050"/>
              <a:gd name="connsiteY10" fmla="*/ 688975 h 728663"/>
              <a:gd name="connsiteX11" fmla="*/ 2686050 w 2686050"/>
              <a:gd name="connsiteY11" fmla="*/ 298450 h 7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86050" h="728663">
                <a:moveTo>
                  <a:pt x="0" y="555625"/>
                </a:moveTo>
                <a:cubicBezTo>
                  <a:pt x="400844" y="277812"/>
                  <a:pt x="801688" y="0"/>
                  <a:pt x="876300" y="12700"/>
                </a:cubicBezTo>
                <a:cubicBezTo>
                  <a:pt x="950912" y="25400"/>
                  <a:pt x="395288" y="622300"/>
                  <a:pt x="447675" y="631825"/>
                </a:cubicBezTo>
                <a:cubicBezTo>
                  <a:pt x="500062" y="641350"/>
                  <a:pt x="1117600" y="61913"/>
                  <a:pt x="1190625" y="69850"/>
                </a:cubicBezTo>
                <a:cubicBezTo>
                  <a:pt x="1263650" y="77787"/>
                  <a:pt x="830263" y="654050"/>
                  <a:pt x="885825" y="679450"/>
                </a:cubicBezTo>
                <a:cubicBezTo>
                  <a:pt x="941388" y="704850"/>
                  <a:pt x="1452563" y="215900"/>
                  <a:pt x="1524000" y="222250"/>
                </a:cubicBezTo>
                <a:cubicBezTo>
                  <a:pt x="1595437" y="228600"/>
                  <a:pt x="1252537" y="728663"/>
                  <a:pt x="1314450" y="717550"/>
                </a:cubicBezTo>
                <a:cubicBezTo>
                  <a:pt x="1376363" y="706437"/>
                  <a:pt x="1822450" y="158750"/>
                  <a:pt x="1895475" y="155575"/>
                </a:cubicBezTo>
                <a:cubicBezTo>
                  <a:pt x="1968500" y="152400"/>
                  <a:pt x="1684338" y="688975"/>
                  <a:pt x="1752600" y="698500"/>
                </a:cubicBezTo>
                <a:cubicBezTo>
                  <a:pt x="1820862" y="708025"/>
                  <a:pt x="2217738" y="214312"/>
                  <a:pt x="2305050" y="212725"/>
                </a:cubicBezTo>
                <a:cubicBezTo>
                  <a:pt x="2392362" y="211138"/>
                  <a:pt x="2212975" y="674688"/>
                  <a:pt x="2276475" y="688975"/>
                </a:cubicBezTo>
                <a:cubicBezTo>
                  <a:pt x="2339975" y="703263"/>
                  <a:pt x="2571750" y="360362"/>
                  <a:pt x="2686050" y="298450"/>
                </a:cubicBezTo>
              </a:path>
            </a:pathLst>
          </a:custGeom>
          <a:ln w="254000">
            <a:solidFill>
              <a:srgbClr val="3C7BC7">
                <a:alpha val="89804"/>
              </a:srgb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2075294" y="1936673"/>
            <a:ext cx="15040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A.TEXT HERE!!</a:t>
            </a:r>
          </a:p>
        </p:txBody>
      </p:sp>
      <p:sp>
        <p:nvSpPr>
          <p:cNvPr id="14" name="자유형 37"/>
          <p:cNvSpPr/>
          <p:nvPr/>
        </p:nvSpPr>
        <p:spPr>
          <a:xfrm>
            <a:off x="5212661" y="1776032"/>
            <a:ext cx="1951627" cy="529430"/>
          </a:xfrm>
          <a:custGeom>
            <a:avLst/>
            <a:gdLst>
              <a:gd name="connsiteX0" fmla="*/ 0 w 2686050"/>
              <a:gd name="connsiteY0" fmla="*/ 555625 h 728663"/>
              <a:gd name="connsiteX1" fmla="*/ 876300 w 2686050"/>
              <a:gd name="connsiteY1" fmla="*/ 12700 h 728663"/>
              <a:gd name="connsiteX2" fmla="*/ 447675 w 2686050"/>
              <a:gd name="connsiteY2" fmla="*/ 631825 h 728663"/>
              <a:gd name="connsiteX3" fmla="*/ 1190625 w 2686050"/>
              <a:gd name="connsiteY3" fmla="*/ 69850 h 728663"/>
              <a:gd name="connsiteX4" fmla="*/ 885825 w 2686050"/>
              <a:gd name="connsiteY4" fmla="*/ 679450 h 728663"/>
              <a:gd name="connsiteX5" fmla="*/ 1524000 w 2686050"/>
              <a:gd name="connsiteY5" fmla="*/ 222250 h 728663"/>
              <a:gd name="connsiteX6" fmla="*/ 1314450 w 2686050"/>
              <a:gd name="connsiteY6" fmla="*/ 717550 h 728663"/>
              <a:gd name="connsiteX7" fmla="*/ 1895475 w 2686050"/>
              <a:gd name="connsiteY7" fmla="*/ 155575 h 728663"/>
              <a:gd name="connsiteX8" fmla="*/ 1752600 w 2686050"/>
              <a:gd name="connsiteY8" fmla="*/ 698500 h 728663"/>
              <a:gd name="connsiteX9" fmla="*/ 2305050 w 2686050"/>
              <a:gd name="connsiteY9" fmla="*/ 212725 h 728663"/>
              <a:gd name="connsiteX10" fmla="*/ 2276475 w 2686050"/>
              <a:gd name="connsiteY10" fmla="*/ 688975 h 728663"/>
              <a:gd name="connsiteX11" fmla="*/ 2686050 w 2686050"/>
              <a:gd name="connsiteY11" fmla="*/ 298450 h 7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86050" h="728663">
                <a:moveTo>
                  <a:pt x="0" y="555625"/>
                </a:moveTo>
                <a:cubicBezTo>
                  <a:pt x="400844" y="277812"/>
                  <a:pt x="801688" y="0"/>
                  <a:pt x="876300" y="12700"/>
                </a:cubicBezTo>
                <a:cubicBezTo>
                  <a:pt x="950912" y="25400"/>
                  <a:pt x="395288" y="622300"/>
                  <a:pt x="447675" y="631825"/>
                </a:cubicBezTo>
                <a:cubicBezTo>
                  <a:pt x="500062" y="641350"/>
                  <a:pt x="1117600" y="61913"/>
                  <a:pt x="1190625" y="69850"/>
                </a:cubicBezTo>
                <a:cubicBezTo>
                  <a:pt x="1263650" y="77787"/>
                  <a:pt x="830263" y="654050"/>
                  <a:pt x="885825" y="679450"/>
                </a:cubicBezTo>
                <a:cubicBezTo>
                  <a:pt x="941388" y="704850"/>
                  <a:pt x="1452563" y="215900"/>
                  <a:pt x="1524000" y="222250"/>
                </a:cubicBezTo>
                <a:cubicBezTo>
                  <a:pt x="1595437" y="228600"/>
                  <a:pt x="1252537" y="728663"/>
                  <a:pt x="1314450" y="717550"/>
                </a:cubicBezTo>
                <a:cubicBezTo>
                  <a:pt x="1376363" y="706437"/>
                  <a:pt x="1822450" y="158750"/>
                  <a:pt x="1895475" y="155575"/>
                </a:cubicBezTo>
                <a:cubicBezTo>
                  <a:pt x="1968500" y="152400"/>
                  <a:pt x="1684338" y="688975"/>
                  <a:pt x="1752600" y="698500"/>
                </a:cubicBezTo>
                <a:cubicBezTo>
                  <a:pt x="1820862" y="708025"/>
                  <a:pt x="2217738" y="214312"/>
                  <a:pt x="2305050" y="212725"/>
                </a:cubicBezTo>
                <a:cubicBezTo>
                  <a:pt x="2392362" y="211138"/>
                  <a:pt x="2212975" y="674688"/>
                  <a:pt x="2276475" y="688975"/>
                </a:cubicBezTo>
                <a:cubicBezTo>
                  <a:pt x="2339975" y="703263"/>
                  <a:pt x="2571750" y="360362"/>
                  <a:pt x="2686050" y="298450"/>
                </a:cubicBezTo>
              </a:path>
            </a:pathLst>
          </a:custGeom>
          <a:ln w="254000">
            <a:solidFill>
              <a:schemeClr val="bg1">
                <a:lumMod val="50000"/>
                <a:alpha val="9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38"/>
          <p:cNvSpPr txBox="1">
            <a:spLocks noChangeArrowheads="1"/>
          </p:cNvSpPr>
          <p:nvPr/>
        </p:nvSpPr>
        <p:spPr bwMode="auto">
          <a:xfrm>
            <a:off x="5474493" y="1936673"/>
            <a:ext cx="15040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sz="140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B.TEXT HERE!!</a:t>
            </a: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 flipH="1">
            <a:off x="3502104" y="2463485"/>
            <a:ext cx="3629887" cy="313737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 rot="19800000">
            <a:off x="3856211" y="2471559"/>
            <a:ext cx="1447572" cy="312584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</a:t>
            </a: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1932267" y="3378165"/>
            <a:ext cx="5166275" cy="313737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 rot="19800000">
            <a:off x="3856211" y="3386240"/>
            <a:ext cx="1447572" cy="312583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5492948" y="2514236"/>
            <a:ext cx="1486789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b="1" dirty="0">
                <a:latin typeface="Arial" pitchFamily="34" charset="0"/>
                <a:cs typeface="Arial" pitchFamily="34" charset="0"/>
              </a:rPr>
              <a:t>1. </a:t>
            </a:r>
            <a:r>
              <a:rPr lang="en-US" altLang="ko-KR" sz="1200" b="1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5541393" y="2746078"/>
            <a:ext cx="1486789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44241" y="4398952"/>
            <a:ext cx="518774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0757" y="1118427"/>
            <a:ext cx="689561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5493474" y="3398778"/>
            <a:ext cx="1486789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b="1" dirty="0">
                <a:latin typeface="Arial" pitchFamily="34" charset="0"/>
                <a:cs typeface="Arial" pitchFamily="34" charset="0"/>
              </a:rPr>
              <a:t>1. </a:t>
            </a:r>
            <a:r>
              <a:rPr lang="en-US" altLang="ko-KR" sz="1200" b="1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5541919" y="3630620"/>
            <a:ext cx="1486789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2100136" y="2512737"/>
            <a:ext cx="1486789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b="1" dirty="0">
                <a:latin typeface="Arial" pitchFamily="34" charset="0"/>
                <a:cs typeface="Arial" pitchFamily="34" charset="0"/>
              </a:rPr>
              <a:t>1. </a:t>
            </a:r>
            <a:r>
              <a:rPr lang="en-US" altLang="ko-KR" sz="1200" b="1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2148581" y="2744579"/>
            <a:ext cx="1486789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2100662" y="3397279"/>
            <a:ext cx="1486789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b="1" dirty="0">
                <a:latin typeface="Arial" pitchFamily="34" charset="0"/>
                <a:cs typeface="Arial" pitchFamily="34" charset="0"/>
              </a:rPr>
              <a:t>1. </a:t>
            </a:r>
            <a:r>
              <a:rPr lang="en-US" altLang="ko-KR" sz="1200" b="1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2149107" y="3629121"/>
            <a:ext cx="1486789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01047" y="671960"/>
            <a:ext cx="58871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57"/>
          <p:cNvSpPr/>
          <p:nvPr/>
        </p:nvSpPr>
        <p:spPr bwMode="auto">
          <a:xfrm>
            <a:off x="1944241" y="2332143"/>
            <a:ext cx="1796579" cy="191933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57"/>
          <p:cNvSpPr/>
          <p:nvPr/>
        </p:nvSpPr>
        <p:spPr bwMode="auto">
          <a:xfrm>
            <a:off x="1944241" y="1848568"/>
            <a:ext cx="1796579" cy="457795"/>
          </a:xfrm>
          <a:prstGeom prst="roundRect">
            <a:avLst>
              <a:gd name="adj" fmla="val 19824"/>
            </a:avLst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직사각형 57"/>
          <p:cNvSpPr/>
          <p:nvPr/>
        </p:nvSpPr>
        <p:spPr bwMode="auto">
          <a:xfrm>
            <a:off x="5346911" y="2332143"/>
            <a:ext cx="1796579" cy="191933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직사각형 57"/>
          <p:cNvSpPr/>
          <p:nvPr/>
        </p:nvSpPr>
        <p:spPr bwMode="auto">
          <a:xfrm>
            <a:off x="5346911" y="1848568"/>
            <a:ext cx="1796579" cy="457795"/>
          </a:xfrm>
          <a:prstGeom prst="roundRect">
            <a:avLst>
              <a:gd name="adj" fmla="val 19824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자유형 36"/>
          <p:cNvSpPr/>
          <p:nvPr/>
        </p:nvSpPr>
        <p:spPr>
          <a:xfrm>
            <a:off x="1813462" y="1776032"/>
            <a:ext cx="1951627" cy="529430"/>
          </a:xfrm>
          <a:custGeom>
            <a:avLst/>
            <a:gdLst>
              <a:gd name="connsiteX0" fmla="*/ 0 w 2686050"/>
              <a:gd name="connsiteY0" fmla="*/ 555625 h 728663"/>
              <a:gd name="connsiteX1" fmla="*/ 876300 w 2686050"/>
              <a:gd name="connsiteY1" fmla="*/ 12700 h 728663"/>
              <a:gd name="connsiteX2" fmla="*/ 447675 w 2686050"/>
              <a:gd name="connsiteY2" fmla="*/ 631825 h 728663"/>
              <a:gd name="connsiteX3" fmla="*/ 1190625 w 2686050"/>
              <a:gd name="connsiteY3" fmla="*/ 69850 h 728663"/>
              <a:gd name="connsiteX4" fmla="*/ 885825 w 2686050"/>
              <a:gd name="connsiteY4" fmla="*/ 679450 h 728663"/>
              <a:gd name="connsiteX5" fmla="*/ 1524000 w 2686050"/>
              <a:gd name="connsiteY5" fmla="*/ 222250 h 728663"/>
              <a:gd name="connsiteX6" fmla="*/ 1314450 w 2686050"/>
              <a:gd name="connsiteY6" fmla="*/ 717550 h 728663"/>
              <a:gd name="connsiteX7" fmla="*/ 1895475 w 2686050"/>
              <a:gd name="connsiteY7" fmla="*/ 155575 h 728663"/>
              <a:gd name="connsiteX8" fmla="*/ 1752600 w 2686050"/>
              <a:gd name="connsiteY8" fmla="*/ 698500 h 728663"/>
              <a:gd name="connsiteX9" fmla="*/ 2305050 w 2686050"/>
              <a:gd name="connsiteY9" fmla="*/ 212725 h 728663"/>
              <a:gd name="connsiteX10" fmla="*/ 2276475 w 2686050"/>
              <a:gd name="connsiteY10" fmla="*/ 688975 h 728663"/>
              <a:gd name="connsiteX11" fmla="*/ 2686050 w 2686050"/>
              <a:gd name="connsiteY11" fmla="*/ 298450 h 7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86050" h="728663">
                <a:moveTo>
                  <a:pt x="0" y="555625"/>
                </a:moveTo>
                <a:cubicBezTo>
                  <a:pt x="400844" y="277812"/>
                  <a:pt x="801688" y="0"/>
                  <a:pt x="876300" y="12700"/>
                </a:cubicBezTo>
                <a:cubicBezTo>
                  <a:pt x="950912" y="25400"/>
                  <a:pt x="395288" y="622300"/>
                  <a:pt x="447675" y="631825"/>
                </a:cubicBezTo>
                <a:cubicBezTo>
                  <a:pt x="500062" y="641350"/>
                  <a:pt x="1117600" y="61913"/>
                  <a:pt x="1190625" y="69850"/>
                </a:cubicBezTo>
                <a:cubicBezTo>
                  <a:pt x="1263650" y="77787"/>
                  <a:pt x="830263" y="654050"/>
                  <a:pt x="885825" y="679450"/>
                </a:cubicBezTo>
                <a:cubicBezTo>
                  <a:pt x="941388" y="704850"/>
                  <a:pt x="1452563" y="215900"/>
                  <a:pt x="1524000" y="222250"/>
                </a:cubicBezTo>
                <a:cubicBezTo>
                  <a:pt x="1595437" y="228600"/>
                  <a:pt x="1252537" y="728663"/>
                  <a:pt x="1314450" y="717550"/>
                </a:cubicBezTo>
                <a:cubicBezTo>
                  <a:pt x="1376363" y="706437"/>
                  <a:pt x="1822450" y="158750"/>
                  <a:pt x="1895475" y="155575"/>
                </a:cubicBezTo>
                <a:cubicBezTo>
                  <a:pt x="1968500" y="152400"/>
                  <a:pt x="1684338" y="688975"/>
                  <a:pt x="1752600" y="698500"/>
                </a:cubicBezTo>
                <a:cubicBezTo>
                  <a:pt x="1820862" y="708025"/>
                  <a:pt x="2217738" y="214312"/>
                  <a:pt x="2305050" y="212725"/>
                </a:cubicBezTo>
                <a:cubicBezTo>
                  <a:pt x="2392362" y="211138"/>
                  <a:pt x="2212975" y="674688"/>
                  <a:pt x="2276475" y="688975"/>
                </a:cubicBezTo>
                <a:cubicBezTo>
                  <a:pt x="2339975" y="703263"/>
                  <a:pt x="2571750" y="360362"/>
                  <a:pt x="2686050" y="298450"/>
                </a:cubicBezTo>
              </a:path>
            </a:pathLst>
          </a:custGeom>
          <a:ln w="254000">
            <a:solidFill>
              <a:srgbClr val="3C7BC7">
                <a:alpha val="89804"/>
              </a:srgb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2075294" y="1936673"/>
            <a:ext cx="15040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A.TEXT HERE!!</a:t>
            </a:r>
          </a:p>
        </p:txBody>
      </p:sp>
      <p:sp>
        <p:nvSpPr>
          <p:cNvPr id="11" name="자유형 37"/>
          <p:cNvSpPr/>
          <p:nvPr/>
        </p:nvSpPr>
        <p:spPr>
          <a:xfrm>
            <a:off x="5212661" y="1776032"/>
            <a:ext cx="1951627" cy="529430"/>
          </a:xfrm>
          <a:custGeom>
            <a:avLst/>
            <a:gdLst>
              <a:gd name="connsiteX0" fmla="*/ 0 w 2686050"/>
              <a:gd name="connsiteY0" fmla="*/ 555625 h 728663"/>
              <a:gd name="connsiteX1" fmla="*/ 876300 w 2686050"/>
              <a:gd name="connsiteY1" fmla="*/ 12700 h 728663"/>
              <a:gd name="connsiteX2" fmla="*/ 447675 w 2686050"/>
              <a:gd name="connsiteY2" fmla="*/ 631825 h 728663"/>
              <a:gd name="connsiteX3" fmla="*/ 1190625 w 2686050"/>
              <a:gd name="connsiteY3" fmla="*/ 69850 h 728663"/>
              <a:gd name="connsiteX4" fmla="*/ 885825 w 2686050"/>
              <a:gd name="connsiteY4" fmla="*/ 679450 h 728663"/>
              <a:gd name="connsiteX5" fmla="*/ 1524000 w 2686050"/>
              <a:gd name="connsiteY5" fmla="*/ 222250 h 728663"/>
              <a:gd name="connsiteX6" fmla="*/ 1314450 w 2686050"/>
              <a:gd name="connsiteY6" fmla="*/ 717550 h 728663"/>
              <a:gd name="connsiteX7" fmla="*/ 1895475 w 2686050"/>
              <a:gd name="connsiteY7" fmla="*/ 155575 h 728663"/>
              <a:gd name="connsiteX8" fmla="*/ 1752600 w 2686050"/>
              <a:gd name="connsiteY8" fmla="*/ 698500 h 728663"/>
              <a:gd name="connsiteX9" fmla="*/ 2305050 w 2686050"/>
              <a:gd name="connsiteY9" fmla="*/ 212725 h 728663"/>
              <a:gd name="connsiteX10" fmla="*/ 2276475 w 2686050"/>
              <a:gd name="connsiteY10" fmla="*/ 688975 h 728663"/>
              <a:gd name="connsiteX11" fmla="*/ 2686050 w 2686050"/>
              <a:gd name="connsiteY11" fmla="*/ 298450 h 7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86050" h="728663">
                <a:moveTo>
                  <a:pt x="0" y="555625"/>
                </a:moveTo>
                <a:cubicBezTo>
                  <a:pt x="400844" y="277812"/>
                  <a:pt x="801688" y="0"/>
                  <a:pt x="876300" y="12700"/>
                </a:cubicBezTo>
                <a:cubicBezTo>
                  <a:pt x="950912" y="25400"/>
                  <a:pt x="395288" y="622300"/>
                  <a:pt x="447675" y="631825"/>
                </a:cubicBezTo>
                <a:cubicBezTo>
                  <a:pt x="500062" y="641350"/>
                  <a:pt x="1117600" y="61913"/>
                  <a:pt x="1190625" y="69850"/>
                </a:cubicBezTo>
                <a:cubicBezTo>
                  <a:pt x="1263650" y="77787"/>
                  <a:pt x="830263" y="654050"/>
                  <a:pt x="885825" y="679450"/>
                </a:cubicBezTo>
                <a:cubicBezTo>
                  <a:pt x="941388" y="704850"/>
                  <a:pt x="1452563" y="215900"/>
                  <a:pt x="1524000" y="222250"/>
                </a:cubicBezTo>
                <a:cubicBezTo>
                  <a:pt x="1595437" y="228600"/>
                  <a:pt x="1252537" y="728663"/>
                  <a:pt x="1314450" y="717550"/>
                </a:cubicBezTo>
                <a:cubicBezTo>
                  <a:pt x="1376363" y="706437"/>
                  <a:pt x="1822450" y="158750"/>
                  <a:pt x="1895475" y="155575"/>
                </a:cubicBezTo>
                <a:cubicBezTo>
                  <a:pt x="1968500" y="152400"/>
                  <a:pt x="1684338" y="688975"/>
                  <a:pt x="1752600" y="698500"/>
                </a:cubicBezTo>
                <a:cubicBezTo>
                  <a:pt x="1820862" y="708025"/>
                  <a:pt x="2217738" y="214312"/>
                  <a:pt x="2305050" y="212725"/>
                </a:cubicBezTo>
                <a:cubicBezTo>
                  <a:pt x="2392362" y="211138"/>
                  <a:pt x="2212975" y="674688"/>
                  <a:pt x="2276475" y="688975"/>
                </a:cubicBezTo>
                <a:cubicBezTo>
                  <a:pt x="2339975" y="703263"/>
                  <a:pt x="2571750" y="360362"/>
                  <a:pt x="2686050" y="298450"/>
                </a:cubicBezTo>
              </a:path>
            </a:pathLst>
          </a:custGeom>
          <a:ln w="254000">
            <a:solidFill>
              <a:schemeClr val="bg1">
                <a:lumMod val="50000"/>
                <a:alpha val="9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38"/>
          <p:cNvSpPr txBox="1">
            <a:spLocks noChangeArrowheads="1"/>
          </p:cNvSpPr>
          <p:nvPr/>
        </p:nvSpPr>
        <p:spPr bwMode="auto">
          <a:xfrm>
            <a:off x="5474493" y="1936673"/>
            <a:ext cx="15040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sz="140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B.TEXT HERE!!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 flipH="1">
            <a:off x="3502104" y="2463485"/>
            <a:ext cx="3629887" cy="313737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chemeClr val="bg1">
                  <a:lumMod val="85000"/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 rot="19800000">
            <a:off x="3856211" y="2243131"/>
            <a:ext cx="1447572" cy="769441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</a:t>
            </a: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1932267" y="3378165"/>
            <a:ext cx="5166275" cy="313737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chemeClr val="bg1">
                  <a:lumMod val="85000"/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 rot="19800000">
            <a:off x="3856211" y="3157811"/>
            <a:ext cx="1447572" cy="769441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5492948" y="2514236"/>
            <a:ext cx="1486789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b="1" dirty="0">
                <a:latin typeface="Arial" pitchFamily="34" charset="0"/>
                <a:cs typeface="Arial" pitchFamily="34" charset="0"/>
              </a:rPr>
              <a:t>1. </a:t>
            </a:r>
            <a:r>
              <a:rPr lang="en-US" altLang="ko-KR" sz="1200" b="1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5541393" y="2746078"/>
            <a:ext cx="1486789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44241" y="4398952"/>
            <a:ext cx="518774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60757" y="1118427"/>
            <a:ext cx="689561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5493474" y="3398778"/>
            <a:ext cx="1486789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b="1" dirty="0">
                <a:latin typeface="Arial" pitchFamily="34" charset="0"/>
                <a:cs typeface="Arial" pitchFamily="34" charset="0"/>
              </a:rPr>
              <a:t>1. </a:t>
            </a:r>
            <a:r>
              <a:rPr lang="en-US" altLang="ko-KR" sz="1200" b="1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5541919" y="3630620"/>
            <a:ext cx="1486789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2100136" y="2512737"/>
            <a:ext cx="1486789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b="1" dirty="0">
                <a:latin typeface="Arial" pitchFamily="34" charset="0"/>
                <a:cs typeface="Arial" pitchFamily="34" charset="0"/>
              </a:rPr>
              <a:t>1. </a:t>
            </a:r>
            <a:r>
              <a:rPr lang="en-US" altLang="ko-KR" sz="1200" b="1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2148581" y="2744579"/>
            <a:ext cx="1486789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2100662" y="3397279"/>
            <a:ext cx="1486789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b="1" dirty="0">
                <a:latin typeface="Arial" pitchFamily="34" charset="0"/>
                <a:cs typeface="Arial" pitchFamily="34" charset="0"/>
              </a:rPr>
              <a:t>1. </a:t>
            </a:r>
            <a:r>
              <a:rPr lang="en-US" altLang="ko-KR" sz="1200" b="1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2149107" y="3629121"/>
            <a:ext cx="1486789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275</Words>
  <Application>Microsoft Office PowerPoint</Application>
  <PresentationFormat>On-screen Show (16:9)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2014-04-16T05:13:11Z</dcterms:modified>
</cp:coreProperties>
</file>