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4074626"/>
            <a:ext cx="69847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043608" y="3325510"/>
            <a:ext cx="69847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7164288" y="2499742"/>
            <a:ext cx="1008112" cy="369332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  <a:endParaRPr lang="en-US" altLang="ko-KR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691680" y="125219"/>
            <a:ext cx="74523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23528" y="4155926"/>
            <a:ext cx="1008112" cy="369332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  <a:endParaRPr lang="en-US" altLang="ko-KR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25</Words>
  <Application>Microsoft Office PowerPoint</Application>
  <PresentationFormat>On-screen Show (16:9)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29</cp:revision>
  <dcterms:created xsi:type="dcterms:W3CDTF">2014-02-22T02:13:23Z</dcterms:created>
  <dcterms:modified xsi:type="dcterms:W3CDTF">2014-03-30T03:21:50Z</dcterms:modified>
</cp:coreProperties>
</file>