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86"/>
          <p:cNvGrpSpPr/>
          <p:nvPr/>
        </p:nvGrpSpPr>
        <p:grpSpPr>
          <a:xfrm>
            <a:off x="2096551" y="1898830"/>
            <a:ext cx="4950898" cy="3701784"/>
            <a:chOff x="971600" y="2033845"/>
            <a:chExt cx="5760988" cy="4307488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6" name="그룹 85"/>
            <p:cNvGrpSpPr/>
            <p:nvPr/>
          </p:nvGrpSpPr>
          <p:grpSpPr>
            <a:xfrm>
              <a:off x="5728827" y="2033845"/>
              <a:ext cx="1003761" cy="4307488"/>
              <a:chOff x="5728827" y="2033845"/>
              <a:chExt cx="1003761" cy="4307488"/>
            </a:xfrm>
          </p:grpSpPr>
          <p:sp>
            <p:nvSpPr>
              <p:cNvPr id="42" name="자유형 6"/>
              <p:cNvSpPr/>
              <p:nvPr/>
            </p:nvSpPr>
            <p:spPr>
              <a:xfrm>
                <a:off x="5728827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3" name="그룹 11"/>
              <p:cNvGrpSpPr/>
              <p:nvPr/>
            </p:nvGrpSpPr>
            <p:grpSpPr>
              <a:xfrm>
                <a:off x="6118262" y="5431608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9" name="이등변 삼각형 8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이등변 삼각형 9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이등변 삼각형 10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4" name="자유형 27"/>
              <p:cNvSpPr/>
              <p:nvPr/>
            </p:nvSpPr>
            <p:spPr>
              <a:xfrm>
                <a:off x="5728827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5" name="그룹 28"/>
              <p:cNvGrpSpPr/>
              <p:nvPr/>
            </p:nvGrpSpPr>
            <p:grpSpPr>
              <a:xfrm>
                <a:off x="6118262" y="444149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6" name="이등변 삼각형 2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이등변 삼각형 3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이등변 삼각형 3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6" name="자유형 33"/>
              <p:cNvSpPr/>
              <p:nvPr/>
            </p:nvSpPr>
            <p:spPr>
              <a:xfrm>
                <a:off x="5728827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7" name="그룹 34"/>
              <p:cNvGrpSpPr/>
              <p:nvPr/>
            </p:nvGrpSpPr>
            <p:grpSpPr>
              <a:xfrm>
                <a:off x="6118262" y="3451762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3" name="이등변 삼각형 35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이등변 삼각형 36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이등변 삼각형 37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자유형 39"/>
              <p:cNvSpPr/>
              <p:nvPr/>
            </p:nvSpPr>
            <p:spPr>
              <a:xfrm>
                <a:off x="5728827" y="203384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9" name="그룹 40"/>
              <p:cNvGrpSpPr/>
              <p:nvPr/>
            </p:nvGrpSpPr>
            <p:grpSpPr>
              <a:xfrm>
                <a:off x="6118262" y="246165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0" name="이등변 삼각형 4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이등변 삼각형 4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이등변 삼각형 4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7" name="그룹 84"/>
            <p:cNvGrpSpPr/>
            <p:nvPr/>
          </p:nvGrpSpPr>
          <p:grpSpPr>
            <a:xfrm>
              <a:off x="4143084" y="3023955"/>
              <a:ext cx="1003761" cy="3317378"/>
              <a:chOff x="4166955" y="3023955"/>
              <a:chExt cx="1003761" cy="3317378"/>
            </a:xfrm>
          </p:grpSpPr>
          <p:sp>
            <p:nvSpPr>
              <p:cNvPr id="25" name="자유형 45"/>
              <p:cNvSpPr/>
              <p:nvPr/>
            </p:nvSpPr>
            <p:spPr>
              <a:xfrm>
                <a:off x="4166955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6" name="그룹 46"/>
              <p:cNvGrpSpPr/>
              <p:nvPr/>
            </p:nvGrpSpPr>
            <p:grpSpPr>
              <a:xfrm>
                <a:off x="4556390" y="543160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7" name="이등변 삼각형 4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이등변 삼각형 4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이등변 삼각형 4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" name="자유형 51"/>
              <p:cNvSpPr/>
              <p:nvPr/>
            </p:nvSpPr>
            <p:spPr>
              <a:xfrm>
                <a:off x="4166955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" name="그룹 53"/>
              <p:cNvGrpSpPr/>
              <p:nvPr/>
            </p:nvGrpSpPr>
            <p:grpSpPr>
              <a:xfrm>
                <a:off x="4556390" y="444149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4" name="이등변 삼각형 54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이등변 삼각형 55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이등변 삼각형 56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9" name="자유형 59"/>
              <p:cNvSpPr/>
              <p:nvPr/>
            </p:nvSpPr>
            <p:spPr>
              <a:xfrm>
                <a:off x="4166955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" name="그룹 60"/>
              <p:cNvGrpSpPr/>
              <p:nvPr/>
            </p:nvGrpSpPr>
            <p:grpSpPr>
              <a:xfrm>
                <a:off x="4556390" y="345176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1" name="이등변 삼각형 6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이등변 삼각형 6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이등변 삼각형 6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8" name="그룹 83"/>
            <p:cNvGrpSpPr/>
            <p:nvPr/>
          </p:nvGrpSpPr>
          <p:grpSpPr>
            <a:xfrm>
              <a:off x="2557342" y="4013690"/>
              <a:ext cx="1003761" cy="2327643"/>
              <a:chOff x="2591780" y="4013690"/>
              <a:chExt cx="1003761" cy="2327643"/>
            </a:xfrm>
          </p:grpSpPr>
          <p:sp>
            <p:nvSpPr>
              <p:cNvPr id="15" name="자유형 65"/>
              <p:cNvSpPr/>
              <p:nvPr/>
            </p:nvSpPr>
            <p:spPr>
              <a:xfrm>
                <a:off x="259178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그룹 66"/>
              <p:cNvGrpSpPr/>
              <p:nvPr/>
            </p:nvGrpSpPr>
            <p:grpSpPr>
              <a:xfrm>
                <a:off x="2981215" y="543160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22" name="이등변 삼각형 6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이등변 삼각형 6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이등변 삼각형 6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자유형 71"/>
              <p:cNvSpPr/>
              <p:nvPr/>
            </p:nvSpPr>
            <p:spPr>
              <a:xfrm>
                <a:off x="2591780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그룹 72"/>
              <p:cNvGrpSpPr/>
              <p:nvPr/>
            </p:nvGrpSpPr>
            <p:grpSpPr>
              <a:xfrm>
                <a:off x="2981215" y="444149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9" name="이등변 삼각형 73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이등변 삼각형 74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이등변 삼각형 75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" name="그룹 82"/>
            <p:cNvGrpSpPr/>
            <p:nvPr/>
          </p:nvGrpSpPr>
          <p:grpSpPr>
            <a:xfrm>
              <a:off x="971600" y="5003800"/>
              <a:ext cx="1003761" cy="1337533"/>
              <a:chOff x="971600" y="5003800"/>
              <a:chExt cx="1003761" cy="1337533"/>
            </a:xfrm>
          </p:grpSpPr>
          <p:sp>
            <p:nvSpPr>
              <p:cNvPr id="10" name="자유형 77"/>
              <p:cNvSpPr/>
              <p:nvPr/>
            </p:nvSpPr>
            <p:spPr>
              <a:xfrm>
                <a:off x="97160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" name="그룹 78"/>
              <p:cNvGrpSpPr/>
              <p:nvPr/>
            </p:nvGrpSpPr>
            <p:grpSpPr>
              <a:xfrm>
                <a:off x="1361035" y="543160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2" name="이등변 삼각형 7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이등변 삼각형 8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이등변 삼각형 8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2" name="TextBox 61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86"/>
          <p:cNvGrpSpPr/>
          <p:nvPr/>
        </p:nvGrpSpPr>
        <p:grpSpPr>
          <a:xfrm>
            <a:off x="2096551" y="1898830"/>
            <a:ext cx="4950898" cy="3701784"/>
            <a:chOff x="971600" y="2033845"/>
            <a:chExt cx="5760988" cy="4307488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6" name="그룹 85"/>
            <p:cNvGrpSpPr/>
            <p:nvPr/>
          </p:nvGrpSpPr>
          <p:grpSpPr>
            <a:xfrm>
              <a:off x="5728827" y="2033845"/>
              <a:ext cx="1003761" cy="4307488"/>
              <a:chOff x="5728827" y="2033845"/>
              <a:chExt cx="1003761" cy="4307488"/>
            </a:xfrm>
          </p:grpSpPr>
          <p:sp>
            <p:nvSpPr>
              <p:cNvPr id="42" name="자유형 6"/>
              <p:cNvSpPr/>
              <p:nvPr/>
            </p:nvSpPr>
            <p:spPr>
              <a:xfrm>
                <a:off x="5728827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3" name="그룹 11"/>
              <p:cNvGrpSpPr/>
              <p:nvPr/>
            </p:nvGrpSpPr>
            <p:grpSpPr>
              <a:xfrm>
                <a:off x="6118262" y="5431608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9" name="이등변 삼각형 8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이등변 삼각형 9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이등변 삼각형 10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4" name="자유형 27"/>
              <p:cNvSpPr/>
              <p:nvPr/>
            </p:nvSpPr>
            <p:spPr>
              <a:xfrm>
                <a:off x="5728827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5" name="그룹 28"/>
              <p:cNvGrpSpPr/>
              <p:nvPr/>
            </p:nvGrpSpPr>
            <p:grpSpPr>
              <a:xfrm>
                <a:off x="6118262" y="444149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6" name="이등변 삼각형 2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이등변 삼각형 3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이등변 삼각형 3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6" name="자유형 33"/>
              <p:cNvSpPr/>
              <p:nvPr/>
            </p:nvSpPr>
            <p:spPr>
              <a:xfrm>
                <a:off x="5728827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7" name="그룹 34"/>
              <p:cNvGrpSpPr/>
              <p:nvPr/>
            </p:nvGrpSpPr>
            <p:grpSpPr>
              <a:xfrm>
                <a:off x="6118262" y="3451762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3" name="이등변 삼각형 35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이등변 삼각형 36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이등변 삼각형 37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자유형 39"/>
              <p:cNvSpPr/>
              <p:nvPr/>
            </p:nvSpPr>
            <p:spPr>
              <a:xfrm>
                <a:off x="5728827" y="203384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9" name="그룹 40"/>
              <p:cNvGrpSpPr/>
              <p:nvPr/>
            </p:nvGrpSpPr>
            <p:grpSpPr>
              <a:xfrm>
                <a:off x="6118262" y="246165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0" name="이등변 삼각형 4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이등변 삼각형 4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이등변 삼각형 4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7" name="그룹 84"/>
            <p:cNvGrpSpPr/>
            <p:nvPr/>
          </p:nvGrpSpPr>
          <p:grpSpPr>
            <a:xfrm>
              <a:off x="4143084" y="3023955"/>
              <a:ext cx="1003761" cy="3317378"/>
              <a:chOff x="4166955" y="3023955"/>
              <a:chExt cx="1003761" cy="3317378"/>
            </a:xfrm>
          </p:grpSpPr>
          <p:sp>
            <p:nvSpPr>
              <p:cNvPr id="25" name="자유형 45"/>
              <p:cNvSpPr/>
              <p:nvPr/>
            </p:nvSpPr>
            <p:spPr>
              <a:xfrm>
                <a:off x="4166955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6" name="그룹 46"/>
              <p:cNvGrpSpPr/>
              <p:nvPr/>
            </p:nvGrpSpPr>
            <p:grpSpPr>
              <a:xfrm>
                <a:off x="4556390" y="543160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9" name="이등변 삼각형 4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이등변 삼각형 4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이등변 삼각형 4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" name="자유형 51"/>
              <p:cNvSpPr/>
              <p:nvPr/>
            </p:nvSpPr>
            <p:spPr>
              <a:xfrm>
                <a:off x="4166955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" name="그룹 53"/>
              <p:cNvGrpSpPr/>
              <p:nvPr/>
            </p:nvGrpSpPr>
            <p:grpSpPr>
              <a:xfrm>
                <a:off x="4556390" y="444149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4" name="이등변 삼각형 54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이등변 삼각형 55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이등변 삼각형 56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9" name="자유형 59"/>
              <p:cNvSpPr/>
              <p:nvPr/>
            </p:nvSpPr>
            <p:spPr>
              <a:xfrm>
                <a:off x="4166955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" name="그룹 60"/>
              <p:cNvGrpSpPr/>
              <p:nvPr/>
            </p:nvGrpSpPr>
            <p:grpSpPr>
              <a:xfrm>
                <a:off x="4556390" y="345176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1" name="이등변 삼각형 6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이등변 삼각형 6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이등변 삼각형 6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8" name="그룹 83"/>
            <p:cNvGrpSpPr/>
            <p:nvPr/>
          </p:nvGrpSpPr>
          <p:grpSpPr>
            <a:xfrm>
              <a:off x="2557342" y="4013690"/>
              <a:ext cx="1003761" cy="2327643"/>
              <a:chOff x="2591780" y="4013690"/>
              <a:chExt cx="1003761" cy="2327643"/>
            </a:xfrm>
          </p:grpSpPr>
          <p:sp>
            <p:nvSpPr>
              <p:cNvPr id="15" name="자유형 65"/>
              <p:cNvSpPr/>
              <p:nvPr/>
            </p:nvSpPr>
            <p:spPr>
              <a:xfrm>
                <a:off x="259178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그룹 66"/>
              <p:cNvGrpSpPr/>
              <p:nvPr/>
            </p:nvGrpSpPr>
            <p:grpSpPr>
              <a:xfrm>
                <a:off x="2981215" y="543160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22" name="이등변 삼각형 6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이등변 삼각형 6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이등변 삼각형 6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자유형 71"/>
              <p:cNvSpPr/>
              <p:nvPr/>
            </p:nvSpPr>
            <p:spPr>
              <a:xfrm>
                <a:off x="2591780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그룹 72"/>
              <p:cNvGrpSpPr/>
              <p:nvPr/>
            </p:nvGrpSpPr>
            <p:grpSpPr>
              <a:xfrm>
                <a:off x="2981215" y="444149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9" name="이등변 삼각형 73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이등변 삼각형 74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이등변 삼각형 75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" name="그룹 82"/>
            <p:cNvGrpSpPr/>
            <p:nvPr/>
          </p:nvGrpSpPr>
          <p:grpSpPr>
            <a:xfrm>
              <a:off x="971600" y="5003800"/>
              <a:ext cx="1003761" cy="1337533"/>
              <a:chOff x="971600" y="5003800"/>
              <a:chExt cx="1003761" cy="1337533"/>
            </a:xfrm>
          </p:grpSpPr>
          <p:sp>
            <p:nvSpPr>
              <p:cNvPr id="10" name="자유형 77"/>
              <p:cNvSpPr/>
              <p:nvPr/>
            </p:nvSpPr>
            <p:spPr>
              <a:xfrm>
                <a:off x="97160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" name="그룹 78"/>
              <p:cNvGrpSpPr/>
              <p:nvPr/>
            </p:nvGrpSpPr>
            <p:grpSpPr>
              <a:xfrm>
                <a:off x="1361035" y="543160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2" name="이등변 삼각형 7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이등변 삼각형 8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이등변 삼각형 8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2" name="TextBox 61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5</cp:revision>
  <dcterms:created xsi:type="dcterms:W3CDTF">2014-02-28T09:23:05Z</dcterms:created>
  <dcterms:modified xsi:type="dcterms:W3CDTF">2014-03-01T10:10:34Z</dcterms:modified>
</cp:coreProperties>
</file>