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971" autoAdjust="0"/>
  </p:normalViewPr>
  <p:slideViewPr>
    <p:cSldViewPr>
      <p:cViewPr>
        <p:scale>
          <a:sx n="130" d="100"/>
          <a:sy n="130" d="100"/>
        </p:scale>
        <p:origin x="-1122" y="-3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2014-03-18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2014-03-18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2014-03-18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>
            <a:hlinkClick r:id="rId2"/>
          </p:cNvPr>
          <p:cNvSpPr txBox="1"/>
          <p:nvPr/>
        </p:nvSpPr>
        <p:spPr>
          <a:xfrm>
            <a:off x="1079" y="4876586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 Free PPT Diagrams : ALLPPT.com</a:t>
            </a:r>
            <a:endParaRPr lang="en-US" altLang="ko-KR" sz="3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55576" y="699542"/>
            <a:ext cx="6535638" cy="372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그룹 4"/>
          <p:cNvGrpSpPr/>
          <p:nvPr/>
        </p:nvGrpSpPr>
        <p:grpSpPr>
          <a:xfrm>
            <a:off x="1874968" y="1923121"/>
            <a:ext cx="3921168" cy="2570348"/>
            <a:chOff x="1150974" y="1978702"/>
            <a:chExt cx="6019676" cy="3945930"/>
          </a:xfrm>
        </p:grpSpPr>
        <p:cxnSp>
          <p:nvCxnSpPr>
            <p:cNvPr id="6" name="직선 연결선 5"/>
            <p:cNvCxnSpPr>
              <a:endCxn id="27" idx="7"/>
            </p:cNvCxnSpPr>
            <p:nvPr/>
          </p:nvCxnSpPr>
          <p:spPr>
            <a:xfrm flipV="1">
              <a:off x="4122308" y="1978702"/>
              <a:ext cx="1915112" cy="1685255"/>
            </a:xfrm>
            <a:prstGeom prst="line">
              <a:avLst/>
            </a:prstGeom>
            <a:ln w="12700" cap="rnd">
              <a:solidFill>
                <a:schemeClr val="tx1">
                  <a:lumMod val="85000"/>
                  <a:lumOff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직선 연결선 6"/>
            <p:cNvCxnSpPr/>
            <p:nvPr/>
          </p:nvCxnSpPr>
          <p:spPr>
            <a:xfrm flipV="1">
              <a:off x="5213753" y="3474960"/>
              <a:ext cx="1956897" cy="269111"/>
            </a:xfrm>
            <a:prstGeom prst="line">
              <a:avLst/>
            </a:prstGeom>
            <a:ln w="12700" cap="rnd">
              <a:solidFill>
                <a:schemeClr val="tx1">
                  <a:lumMod val="85000"/>
                  <a:lumOff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직선 연결선 7"/>
            <p:cNvCxnSpPr/>
            <p:nvPr/>
          </p:nvCxnSpPr>
          <p:spPr>
            <a:xfrm>
              <a:off x="4639188" y="4118305"/>
              <a:ext cx="1499391" cy="877189"/>
            </a:xfrm>
            <a:prstGeom prst="line">
              <a:avLst/>
            </a:prstGeom>
            <a:ln w="12700" cap="rnd">
              <a:solidFill>
                <a:schemeClr val="tx1">
                  <a:lumMod val="85000"/>
                  <a:lumOff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직선 연결선 8"/>
            <p:cNvCxnSpPr>
              <a:endCxn id="38" idx="7"/>
            </p:cNvCxnSpPr>
            <p:nvPr/>
          </p:nvCxnSpPr>
          <p:spPr>
            <a:xfrm flipV="1">
              <a:off x="4330113" y="2770219"/>
              <a:ext cx="1841248" cy="830862"/>
            </a:xfrm>
            <a:prstGeom prst="line">
              <a:avLst/>
            </a:prstGeom>
            <a:ln w="12700" cap="rnd">
              <a:solidFill>
                <a:schemeClr val="tx1">
                  <a:lumMod val="85000"/>
                  <a:lumOff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직선 연결선 9"/>
            <p:cNvCxnSpPr>
              <a:endCxn id="33" idx="0"/>
            </p:cNvCxnSpPr>
            <p:nvPr/>
          </p:nvCxnSpPr>
          <p:spPr>
            <a:xfrm>
              <a:off x="5201596" y="3936031"/>
              <a:ext cx="1026589" cy="213695"/>
            </a:xfrm>
            <a:prstGeom prst="line">
              <a:avLst/>
            </a:prstGeom>
            <a:ln w="12700" cap="rnd">
              <a:solidFill>
                <a:schemeClr val="tx1">
                  <a:lumMod val="85000"/>
                  <a:lumOff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직선 연결선 10"/>
            <p:cNvCxnSpPr>
              <a:endCxn id="41" idx="1"/>
            </p:cNvCxnSpPr>
            <p:nvPr/>
          </p:nvCxnSpPr>
          <p:spPr>
            <a:xfrm>
              <a:off x="3965444" y="3965479"/>
              <a:ext cx="2526126" cy="1959153"/>
            </a:xfrm>
            <a:prstGeom prst="line">
              <a:avLst/>
            </a:prstGeom>
            <a:ln w="12700" cap="rnd">
              <a:solidFill>
                <a:schemeClr val="tx1">
                  <a:lumMod val="85000"/>
                  <a:lumOff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직선 연결선 11"/>
            <p:cNvCxnSpPr>
              <a:stCxn id="50" idx="4"/>
            </p:cNvCxnSpPr>
            <p:nvPr/>
          </p:nvCxnSpPr>
          <p:spPr>
            <a:xfrm flipV="1">
              <a:off x="1583023" y="4162284"/>
              <a:ext cx="2329516" cy="833212"/>
            </a:xfrm>
            <a:prstGeom prst="line">
              <a:avLst/>
            </a:prstGeom>
            <a:ln w="12700" cap="rnd">
              <a:solidFill>
                <a:schemeClr val="tx1">
                  <a:lumMod val="85000"/>
                  <a:lumOff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직선 연결선 12"/>
            <p:cNvCxnSpPr>
              <a:stCxn id="44" idx="4"/>
            </p:cNvCxnSpPr>
            <p:nvPr/>
          </p:nvCxnSpPr>
          <p:spPr>
            <a:xfrm>
              <a:off x="1150974" y="3734712"/>
              <a:ext cx="2662849" cy="59166"/>
            </a:xfrm>
            <a:prstGeom prst="line">
              <a:avLst/>
            </a:prstGeom>
            <a:ln w="12700" cap="rnd">
              <a:solidFill>
                <a:schemeClr val="tx1">
                  <a:lumMod val="85000"/>
                  <a:lumOff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직선 연결선 13"/>
            <p:cNvCxnSpPr>
              <a:stCxn id="47" idx="5"/>
            </p:cNvCxnSpPr>
            <p:nvPr/>
          </p:nvCxnSpPr>
          <p:spPr>
            <a:xfrm>
              <a:off x="1679681" y="2589554"/>
              <a:ext cx="2232857" cy="835916"/>
            </a:xfrm>
            <a:prstGeom prst="line">
              <a:avLst/>
            </a:prstGeom>
            <a:ln w="12700" cap="rnd">
              <a:solidFill>
                <a:schemeClr val="tx1">
                  <a:lumMod val="85000"/>
                  <a:lumOff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자유형 14"/>
          <p:cNvSpPr/>
          <p:nvPr/>
        </p:nvSpPr>
        <p:spPr bwMode="auto">
          <a:xfrm>
            <a:off x="2986389" y="2454407"/>
            <a:ext cx="1289547" cy="1289548"/>
          </a:xfrm>
          <a:custGeom>
            <a:avLst/>
            <a:gdLst>
              <a:gd name="connsiteX0" fmla="*/ 0 w 1538882"/>
              <a:gd name="connsiteY0" fmla="*/ 769441 h 1538882"/>
              <a:gd name="connsiteX1" fmla="*/ 225365 w 1538882"/>
              <a:gd name="connsiteY1" fmla="*/ 225364 h 1538882"/>
              <a:gd name="connsiteX2" fmla="*/ 769443 w 1538882"/>
              <a:gd name="connsiteY2" fmla="*/ 1 h 1538882"/>
              <a:gd name="connsiteX3" fmla="*/ 1313520 w 1538882"/>
              <a:gd name="connsiteY3" fmla="*/ 225366 h 1538882"/>
              <a:gd name="connsiteX4" fmla="*/ 1538883 w 1538882"/>
              <a:gd name="connsiteY4" fmla="*/ 769444 h 1538882"/>
              <a:gd name="connsiteX5" fmla="*/ 1313519 w 1538882"/>
              <a:gd name="connsiteY5" fmla="*/ 1313521 h 1538882"/>
              <a:gd name="connsiteX6" fmla="*/ 769442 w 1538882"/>
              <a:gd name="connsiteY6" fmla="*/ 1538885 h 1538882"/>
              <a:gd name="connsiteX7" fmla="*/ 225365 w 1538882"/>
              <a:gd name="connsiteY7" fmla="*/ 1313520 h 1538882"/>
              <a:gd name="connsiteX8" fmla="*/ 1 w 1538882"/>
              <a:gd name="connsiteY8" fmla="*/ 769443 h 1538882"/>
              <a:gd name="connsiteX9" fmla="*/ 0 w 1538882"/>
              <a:gd name="connsiteY9" fmla="*/ 769441 h 1538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38882" h="1538882">
                <a:moveTo>
                  <a:pt x="0" y="769441"/>
                </a:moveTo>
                <a:cubicBezTo>
                  <a:pt x="0" y="565372"/>
                  <a:pt x="81066" y="369662"/>
                  <a:pt x="225365" y="225364"/>
                </a:cubicBezTo>
                <a:cubicBezTo>
                  <a:pt x="369663" y="81066"/>
                  <a:pt x="565374" y="0"/>
                  <a:pt x="769443" y="1"/>
                </a:cubicBezTo>
                <a:cubicBezTo>
                  <a:pt x="973512" y="1"/>
                  <a:pt x="1169222" y="81067"/>
                  <a:pt x="1313520" y="225366"/>
                </a:cubicBezTo>
                <a:cubicBezTo>
                  <a:pt x="1457818" y="369664"/>
                  <a:pt x="1538884" y="565375"/>
                  <a:pt x="1538883" y="769444"/>
                </a:cubicBezTo>
                <a:cubicBezTo>
                  <a:pt x="1538883" y="973513"/>
                  <a:pt x="1457817" y="1169223"/>
                  <a:pt x="1313519" y="1313521"/>
                </a:cubicBezTo>
                <a:cubicBezTo>
                  <a:pt x="1169221" y="1457819"/>
                  <a:pt x="973510" y="1538885"/>
                  <a:pt x="769442" y="1538885"/>
                </a:cubicBezTo>
                <a:cubicBezTo>
                  <a:pt x="565373" y="1538885"/>
                  <a:pt x="369663" y="1457819"/>
                  <a:pt x="225365" y="1313520"/>
                </a:cubicBezTo>
                <a:cubicBezTo>
                  <a:pt x="81067" y="1169222"/>
                  <a:pt x="1" y="973511"/>
                  <a:pt x="1" y="769443"/>
                </a:cubicBezTo>
                <a:cubicBezTo>
                  <a:pt x="1" y="769442"/>
                  <a:pt x="0" y="769442"/>
                  <a:pt x="0" y="769441"/>
                </a:cubicBezTo>
                <a:close/>
              </a:path>
            </a:pathLst>
          </a:cu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69814" tIns="269814" rIns="269814" bIns="269814" spcCol="1270" anchor="ctr"/>
          <a:lstStyle/>
          <a:p>
            <a:pPr algn="ctr" defTabSz="155575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endParaRPr kumimoji="0" lang="ko-KR" altLang="en-US" sz="2000" b="1" dirty="0">
              <a:solidFill>
                <a:schemeClr val="bg1"/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468500" y="1559874"/>
            <a:ext cx="1677506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</a:t>
            </a:r>
            <a:endParaRPr lang="en-US" altLang="ko-KR" sz="105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</a:t>
            </a:r>
            <a:endParaRPr lang="ko-KR" altLang="en-US" sz="105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</a:t>
            </a:r>
            <a:endParaRPr lang="ko-KR" altLang="en-US" sz="105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자유형 16"/>
          <p:cNvSpPr/>
          <p:nvPr/>
        </p:nvSpPr>
        <p:spPr bwMode="auto">
          <a:xfrm>
            <a:off x="3914098" y="2424531"/>
            <a:ext cx="332456" cy="332456"/>
          </a:xfrm>
          <a:custGeom>
            <a:avLst/>
            <a:gdLst>
              <a:gd name="connsiteX0" fmla="*/ 0 w 1077217"/>
              <a:gd name="connsiteY0" fmla="*/ 538609 h 1077217"/>
              <a:gd name="connsiteX1" fmla="*/ 157755 w 1077217"/>
              <a:gd name="connsiteY1" fmla="*/ 157755 h 1077217"/>
              <a:gd name="connsiteX2" fmla="*/ 538609 w 1077217"/>
              <a:gd name="connsiteY2" fmla="*/ 1 h 1077217"/>
              <a:gd name="connsiteX3" fmla="*/ 919463 w 1077217"/>
              <a:gd name="connsiteY3" fmla="*/ 157756 h 1077217"/>
              <a:gd name="connsiteX4" fmla="*/ 1077217 w 1077217"/>
              <a:gd name="connsiteY4" fmla="*/ 538610 h 1077217"/>
              <a:gd name="connsiteX5" fmla="*/ 919462 w 1077217"/>
              <a:gd name="connsiteY5" fmla="*/ 919464 h 1077217"/>
              <a:gd name="connsiteX6" fmla="*/ 538608 w 1077217"/>
              <a:gd name="connsiteY6" fmla="*/ 1077219 h 1077217"/>
              <a:gd name="connsiteX7" fmla="*/ 157754 w 1077217"/>
              <a:gd name="connsiteY7" fmla="*/ 919464 h 1077217"/>
              <a:gd name="connsiteX8" fmla="*/ -1 w 1077217"/>
              <a:gd name="connsiteY8" fmla="*/ 538610 h 1077217"/>
              <a:gd name="connsiteX9" fmla="*/ 0 w 1077217"/>
              <a:gd name="connsiteY9" fmla="*/ 538609 h 1077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77217" h="1077217">
                <a:moveTo>
                  <a:pt x="0" y="538609"/>
                </a:moveTo>
                <a:cubicBezTo>
                  <a:pt x="0" y="395761"/>
                  <a:pt x="56747" y="258764"/>
                  <a:pt x="157755" y="157755"/>
                </a:cubicBezTo>
                <a:cubicBezTo>
                  <a:pt x="258764" y="56746"/>
                  <a:pt x="395761" y="0"/>
                  <a:pt x="538609" y="1"/>
                </a:cubicBezTo>
                <a:cubicBezTo>
                  <a:pt x="681457" y="1"/>
                  <a:pt x="818454" y="56748"/>
                  <a:pt x="919463" y="157756"/>
                </a:cubicBezTo>
                <a:cubicBezTo>
                  <a:pt x="1020472" y="258765"/>
                  <a:pt x="1077218" y="395762"/>
                  <a:pt x="1077217" y="538610"/>
                </a:cubicBezTo>
                <a:cubicBezTo>
                  <a:pt x="1077217" y="681458"/>
                  <a:pt x="1020471" y="818455"/>
                  <a:pt x="919462" y="919464"/>
                </a:cubicBezTo>
                <a:cubicBezTo>
                  <a:pt x="818453" y="1020473"/>
                  <a:pt x="681456" y="1077219"/>
                  <a:pt x="538608" y="1077219"/>
                </a:cubicBezTo>
                <a:cubicBezTo>
                  <a:pt x="395760" y="1077219"/>
                  <a:pt x="258763" y="1020473"/>
                  <a:pt x="157754" y="919464"/>
                </a:cubicBezTo>
                <a:cubicBezTo>
                  <a:pt x="56745" y="818455"/>
                  <a:pt x="-1" y="681458"/>
                  <a:pt x="-1" y="538610"/>
                </a:cubicBezTo>
                <a:lnTo>
                  <a:pt x="0" y="538609"/>
                </a:lnTo>
                <a:close/>
              </a:path>
            </a:pathLst>
          </a:custGeom>
          <a:solidFill>
            <a:schemeClr val="bg1"/>
          </a:solidFill>
          <a:ln w="7620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88235" tIns="188235" rIns="188235" bIns="188235" spcCol="1270" anchor="ctr"/>
          <a:lstStyle/>
          <a:p>
            <a:pPr algn="ctr" defTabSz="106680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endParaRPr kumimoji="0" lang="ko-KR" altLang="en-US" sz="11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자유형 17"/>
          <p:cNvSpPr/>
          <p:nvPr/>
        </p:nvSpPr>
        <p:spPr bwMode="auto">
          <a:xfrm>
            <a:off x="4144258" y="2940883"/>
            <a:ext cx="332456" cy="332456"/>
          </a:xfrm>
          <a:custGeom>
            <a:avLst/>
            <a:gdLst>
              <a:gd name="connsiteX0" fmla="*/ 0 w 1077217"/>
              <a:gd name="connsiteY0" fmla="*/ 538609 h 1077217"/>
              <a:gd name="connsiteX1" fmla="*/ 157755 w 1077217"/>
              <a:gd name="connsiteY1" fmla="*/ 157755 h 1077217"/>
              <a:gd name="connsiteX2" fmla="*/ 538609 w 1077217"/>
              <a:gd name="connsiteY2" fmla="*/ 1 h 1077217"/>
              <a:gd name="connsiteX3" fmla="*/ 919463 w 1077217"/>
              <a:gd name="connsiteY3" fmla="*/ 157756 h 1077217"/>
              <a:gd name="connsiteX4" fmla="*/ 1077217 w 1077217"/>
              <a:gd name="connsiteY4" fmla="*/ 538610 h 1077217"/>
              <a:gd name="connsiteX5" fmla="*/ 919462 w 1077217"/>
              <a:gd name="connsiteY5" fmla="*/ 919464 h 1077217"/>
              <a:gd name="connsiteX6" fmla="*/ 538608 w 1077217"/>
              <a:gd name="connsiteY6" fmla="*/ 1077219 h 1077217"/>
              <a:gd name="connsiteX7" fmla="*/ 157754 w 1077217"/>
              <a:gd name="connsiteY7" fmla="*/ 919464 h 1077217"/>
              <a:gd name="connsiteX8" fmla="*/ -1 w 1077217"/>
              <a:gd name="connsiteY8" fmla="*/ 538610 h 1077217"/>
              <a:gd name="connsiteX9" fmla="*/ 0 w 1077217"/>
              <a:gd name="connsiteY9" fmla="*/ 538609 h 1077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77217" h="1077217">
                <a:moveTo>
                  <a:pt x="0" y="538609"/>
                </a:moveTo>
                <a:cubicBezTo>
                  <a:pt x="0" y="395761"/>
                  <a:pt x="56747" y="258764"/>
                  <a:pt x="157755" y="157755"/>
                </a:cubicBezTo>
                <a:cubicBezTo>
                  <a:pt x="258764" y="56746"/>
                  <a:pt x="395761" y="0"/>
                  <a:pt x="538609" y="1"/>
                </a:cubicBezTo>
                <a:cubicBezTo>
                  <a:pt x="681457" y="1"/>
                  <a:pt x="818454" y="56748"/>
                  <a:pt x="919463" y="157756"/>
                </a:cubicBezTo>
                <a:cubicBezTo>
                  <a:pt x="1020472" y="258765"/>
                  <a:pt x="1077218" y="395762"/>
                  <a:pt x="1077217" y="538610"/>
                </a:cubicBezTo>
                <a:cubicBezTo>
                  <a:pt x="1077217" y="681458"/>
                  <a:pt x="1020471" y="818455"/>
                  <a:pt x="919462" y="919464"/>
                </a:cubicBezTo>
                <a:cubicBezTo>
                  <a:pt x="818453" y="1020473"/>
                  <a:pt x="681456" y="1077219"/>
                  <a:pt x="538608" y="1077219"/>
                </a:cubicBezTo>
                <a:cubicBezTo>
                  <a:pt x="395760" y="1077219"/>
                  <a:pt x="258763" y="1020473"/>
                  <a:pt x="157754" y="919464"/>
                </a:cubicBezTo>
                <a:cubicBezTo>
                  <a:pt x="56745" y="818455"/>
                  <a:pt x="-1" y="681458"/>
                  <a:pt x="-1" y="538610"/>
                </a:cubicBezTo>
                <a:lnTo>
                  <a:pt x="0" y="538609"/>
                </a:lnTo>
                <a:close/>
              </a:path>
            </a:pathLst>
          </a:custGeom>
          <a:solidFill>
            <a:schemeClr val="bg1"/>
          </a:solidFill>
          <a:ln w="762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88235" tIns="188235" rIns="188235" bIns="188235" spcCol="1270" anchor="ctr"/>
          <a:lstStyle/>
          <a:p>
            <a:pPr algn="ctr" defTabSz="106680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endParaRPr kumimoji="0" lang="ko-KR" altLang="en-US" sz="11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자유형 18"/>
          <p:cNvSpPr/>
          <p:nvPr/>
        </p:nvSpPr>
        <p:spPr bwMode="auto">
          <a:xfrm>
            <a:off x="4127788" y="2924413"/>
            <a:ext cx="365396" cy="365396"/>
          </a:xfrm>
          <a:custGeom>
            <a:avLst/>
            <a:gdLst>
              <a:gd name="connsiteX0" fmla="*/ 0 w 1077217"/>
              <a:gd name="connsiteY0" fmla="*/ 538609 h 1077217"/>
              <a:gd name="connsiteX1" fmla="*/ 157755 w 1077217"/>
              <a:gd name="connsiteY1" fmla="*/ 157755 h 1077217"/>
              <a:gd name="connsiteX2" fmla="*/ 538609 w 1077217"/>
              <a:gd name="connsiteY2" fmla="*/ 1 h 1077217"/>
              <a:gd name="connsiteX3" fmla="*/ 919463 w 1077217"/>
              <a:gd name="connsiteY3" fmla="*/ 157756 h 1077217"/>
              <a:gd name="connsiteX4" fmla="*/ 1077217 w 1077217"/>
              <a:gd name="connsiteY4" fmla="*/ 538610 h 1077217"/>
              <a:gd name="connsiteX5" fmla="*/ 919462 w 1077217"/>
              <a:gd name="connsiteY5" fmla="*/ 919464 h 1077217"/>
              <a:gd name="connsiteX6" fmla="*/ 538608 w 1077217"/>
              <a:gd name="connsiteY6" fmla="*/ 1077219 h 1077217"/>
              <a:gd name="connsiteX7" fmla="*/ 157754 w 1077217"/>
              <a:gd name="connsiteY7" fmla="*/ 919464 h 1077217"/>
              <a:gd name="connsiteX8" fmla="*/ -1 w 1077217"/>
              <a:gd name="connsiteY8" fmla="*/ 538610 h 1077217"/>
              <a:gd name="connsiteX9" fmla="*/ 0 w 1077217"/>
              <a:gd name="connsiteY9" fmla="*/ 538609 h 1077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77217" h="1077217">
                <a:moveTo>
                  <a:pt x="0" y="538609"/>
                </a:moveTo>
                <a:cubicBezTo>
                  <a:pt x="0" y="395761"/>
                  <a:pt x="56747" y="258764"/>
                  <a:pt x="157755" y="157755"/>
                </a:cubicBezTo>
                <a:cubicBezTo>
                  <a:pt x="258764" y="56746"/>
                  <a:pt x="395761" y="0"/>
                  <a:pt x="538609" y="1"/>
                </a:cubicBezTo>
                <a:cubicBezTo>
                  <a:pt x="681457" y="1"/>
                  <a:pt x="818454" y="56748"/>
                  <a:pt x="919463" y="157756"/>
                </a:cubicBezTo>
                <a:cubicBezTo>
                  <a:pt x="1020472" y="258765"/>
                  <a:pt x="1077218" y="395762"/>
                  <a:pt x="1077217" y="538610"/>
                </a:cubicBezTo>
                <a:cubicBezTo>
                  <a:pt x="1077217" y="681458"/>
                  <a:pt x="1020471" y="818455"/>
                  <a:pt x="919462" y="919464"/>
                </a:cubicBezTo>
                <a:cubicBezTo>
                  <a:pt x="818453" y="1020473"/>
                  <a:pt x="681456" y="1077219"/>
                  <a:pt x="538608" y="1077219"/>
                </a:cubicBezTo>
                <a:cubicBezTo>
                  <a:pt x="395760" y="1077219"/>
                  <a:pt x="258763" y="1020473"/>
                  <a:pt x="157754" y="919464"/>
                </a:cubicBezTo>
                <a:cubicBezTo>
                  <a:pt x="56745" y="818455"/>
                  <a:pt x="-1" y="681458"/>
                  <a:pt x="-1" y="538610"/>
                </a:cubicBezTo>
                <a:lnTo>
                  <a:pt x="0" y="538609"/>
                </a:lnTo>
                <a:close/>
              </a:path>
            </a:pathLst>
          </a:custGeom>
          <a:noFill/>
          <a:ln w="10160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88235" tIns="188235" rIns="188235" bIns="188235" spcCol="1270" anchor="ctr"/>
          <a:lstStyle/>
          <a:p>
            <a:pPr algn="ctr" defTabSz="106680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endParaRPr kumimoji="0" lang="ko-KR" altLang="en-US" sz="11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자유형 19"/>
          <p:cNvSpPr/>
          <p:nvPr/>
        </p:nvSpPr>
        <p:spPr bwMode="auto">
          <a:xfrm>
            <a:off x="3914098" y="3453112"/>
            <a:ext cx="332456" cy="332456"/>
          </a:xfrm>
          <a:custGeom>
            <a:avLst/>
            <a:gdLst>
              <a:gd name="connsiteX0" fmla="*/ 0 w 1077217"/>
              <a:gd name="connsiteY0" fmla="*/ 538609 h 1077217"/>
              <a:gd name="connsiteX1" fmla="*/ 157755 w 1077217"/>
              <a:gd name="connsiteY1" fmla="*/ 157755 h 1077217"/>
              <a:gd name="connsiteX2" fmla="*/ 538609 w 1077217"/>
              <a:gd name="connsiteY2" fmla="*/ 1 h 1077217"/>
              <a:gd name="connsiteX3" fmla="*/ 919463 w 1077217"/>
              <a:gd name="connsiteY3" fmla="*/ 157756 h 1077217"/>
              <a:gd name="connsiteX4" fmla="*/ 1077217 w 1077217"/>
              <a:gd name="connsiteY4" fmla="*/ 538610 h 1077217"/>
              <a:gd name="connsiteX5" fmla="*/ 919462 w 1077217"/>
              <a:gd name="connsiteY5" fmla="*/ 919464 h 1077217"/>
              <a:gd name="connsiteX6" fmla="*/ 538608 w 1077217"/>
              <a:gd name="connsiteY6" fmla="*/ 1077219 h 1077217"/>
              <a:gd name="connsiteX7" fmla="*/ 157754 w 1077217"/>
              <a:gd name="connsiteY7" fmla="*/ 919464 h 1077217"/>
              <a:gd name="connsiteX8" fmla="*/ -1 w 1077217"/>
              <a:gd name="connsiteY8" fmla="*/ 538610 h 1077217"/>
              <a:gd name="connsiteX9" fmla="*/ 0 w 1077217"/>
              <a:gd name="connsiteY9" fmla="*/ 538609 h 1077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77217" h="1077217">
                <a:moveTo>
                  <a:pt x="0" y="538609"/>
                </a:moveTo>
                <a:cubicBezTo>
                  <a:pt x="0" y="395761"/>
                  <a:pt x="56747" y="258764"/>
                  <a:pt x="157755" y="157755"/>
                </a:cubicBezTo>
                <a:cubicBezTo>
                  <a:pt x="258764" y="56746"/>
                  <a:pt x="395761" y="0"/>
                  <a:pt x="538609" y="1"/>
                </a:cubicBezTo>
                <a:cubicBezTo>
                  <a:pt x="681457" y="1"/>
                  <a:pt x="818454" y="56748"/>
                  <a:pt x="919463" y="157756"/>
                </a:cubicBezTo>
                <a:cubicBezTo>
                  <a:pt x="1020472" y="258765"/>
                  <a:pt x="1077218" y="395762"/>
                  <a:pt x="1077217" y="538610"/>
                </a:cubicBezTo>
                <a:cubicBezTo>
                  <a:pt x="1077217" y="681458"/>
                  <a:pt x="1020471" y="818455"/>
                  <a:pt x="919462" y="919464"/>
                </a:cubicBezTo>
                <a:cubicBezTo>
                  <a:pt x="818453" y="1020473"/>
                  <a:pt x="681456" y="1077219"/>
                  <a:pt x="538608" y="1077219"/>
                </a:cubicBezTo>
                <a:cubicBezTo>
                  <a:pt x="395760" y="1077219"/>
                  <a:pt x="258763" y="1020473"/>
                  <a:pt x="157754" y="919464"/>
                </a:cubicBezTo>
                <a:cubicBezTo>
                  <a:pt x="56745" y="818455"/>
                  <a:pt x="-1" y="681458"/>
                  <a:pt x="-1" y="538610"/>
                </a:cubicBezTo>
                <a:lnTo>
                  <a:pt x="0" y="538609"/>
                </a:lnTo>
                <a:close/>
              </a:path>
            </a:pathLst>
          </a:custGeom>
          <a:solidFill>
            <a:schemeClr val="bg1"/>
          </a:solidFill>
          <a:ln w="762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88235" tIns="188235" rIns="188235" bIns="188235" spcCol="1270" anchor="ctr"/>
          <a:lstStyle/>
          <a:p>
            <a:pPr algn="ctr" defTabSz="106680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endParaRPr kumimoji="0" lang="ko-KR" altLang="en-US" sz="11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자유형 20"/>
          <p:cNvSpPr/>
          <p:nvPr/>
        </p:nvSpPr>
        <p:spPr bwMode="auto">
          <a:xfrm>
            <a:off x="3897628" y="3436642"/>
            <a:ext cx="365397" cy="365396"/>
          </a:xfrm>
          <a:custGeom>
            <a:avLst/>
            <a:gdLst>
              <a:gd name="connsiteX0" fmla="*/ 0 w 1077217"/>
              <a:gd name="connsiteY0" fmla="*/ 538609 h 1077217"/>
              <a:gd name="connsiteX1" fmla="*/ 157755 w 1077217"/>
              <a:gd name="connsiteY1" fmla="*/ 157755 h 1077217"/>
              <a:gd name="connsiteX2" fmla="*/ 538609 w 1077217"/>
              <a:gd name="connsiteY2" fmla="*/ 1 h 1077217"/>
              <a:gd name="connsiteX3" fmla="*/ 919463 w 1077217"/>
              <a:gd name="connsiteY3" fmla="*/ 157756 h 1077217"/>
              <a:gd name="connsiteX4" fmla="*/ 1077217 w 1077217"/>
              <a:gd name="connsiteY4" fmla="*/ 538610 h 1077217"/>
              <a:gd name="connsiteX5" fmla="*/ 919462 w 1077217"/>
              <a:gd name="connsiteY5" fmla="*/ 919464 h 1077217"/>
              <a:gd name="connsiteX6" fmla="*/ 538608 w 1077217"/>
              <a:gd name="connsiteY6" fmla="*/ 1077219 h 1077217"/>
              <a:gd name="connsiteX7" fmla="*/ 157754 w 1077217"/>
              <a:gd name="connsiteY7" fmla="*/ 919464 h 1077217"/>
              <a:gd name="connsiteX8" fmla="*/ -1 w 1077217"/>
              <a:gd name="connsiteY8" fmla="*/ 538610 h 1077217"/>
              <a:gd name="connsiteX9" fmla="*/ 0 w 1077217"/>
              <a:gd name="connsiteY9" fmla="*/ 538609 h 1077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77217" h="1077217">
                <a:moveTo>
                  <a:pt x="0" y="538609"/>
                </a:moveTo>
                <a:cubicBezTo>
                  <a:pt x="0" y="395761"/>
                  <a:pt x="56747" y="258764"/>
                  <a:pt x="157755" y="157755"/>
                </a:cubicBezTo>
                <a:cubicBezTo>
                  <a:pt x="258764" y="56746"/>
                  <a:pt x="395761" y="0"/>
                  <a:pt x="538609" y="1"/>
                </a:cubicBezTo>
                <a:cubicBezTo>
                  <a:pt x="681457" y="1"/>
                  <a:pt x="818454" y="56748"/>
                  <a:pt x="919463" y="157756"/>
                </a:cubicBezTo>
                <a:cubicBezTo>
                  <a:pt x="1020472" y="258765"/>
                  <a:pt x="1077218" y="395762"/>
                  <a:pt x="1077217" y="538610"/>
                </a:cubicBezTo>
                <a:cubicBezTo>
                  <a:pt x="1077217" y="681458"/>
                  <a:pt x="1020471" y="818455"/>
                  <a:pt x="919462" y="919464"/>
                </a:cubicBezTo>
                <a:cubicBezTo>
                  <a:pt x="818453" y="1020473"/>
                  <a:pt x="681456" y="1077219"/>
                  <a:pt x="538608" y="1077219"/>
                </a:cubicBezTo>
                <a:cubicBezTo>
                  <a:pt x="395760" y="1077219"/>
                  <a:pt x="258763" y="1020473"/>
                  <a:pt x="157754" y="919464"/>
                </a:cubicBezTo>
                <a:cubicBezTo>
                  <a:pt x="56745" y="818455"/>
                  <a:pt x="-1" y="681458"/>
                  <a:pt x="-1" y="538610"/>
                </a:cubicBezTo>
                <a:lnTo>
                  <a:pt x="0" y="538609"/>
                </a:lnTo>
                <a:close/>
              </a:path>
            </a:pathLst>
          </a:custGeom>
          <a:noFill/>
          <a:ln w="10160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88235" tIns="188235" rIns="188235" bIns="188235" spcCol="1270" anchor="ctr"/>
          <a:lstStyle/>
          <a:p>
            <a:pPr algn="ctr" defTabSz="106680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endParaRPr kumimoji="0" lang="ko-KR" altLang="en-US" sz="11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2" name="그룹 16"/>
          <p:cNvGrpSpPr>
            <a:grpSpLocks/>
          </p:cNvGrpSpPr>
          <p:nvPr/>
        </p:nvGrpSpPr>
        <p:grpSpPr bwMode="auto">
          <a:xfrm>
            <a:off x="5698182" y="2704086"/>
            <a:ext cx="365396" cy="365396"/>
            <a:chOff x="3232447" y="3385591"/>
            <a:chExt cx="950913" cy="950913"/>
          </a:xfrm>
          <a:effectLst/>
        </p:grpSpPr>
        <p:sp>
          <p:nvSpPr>
            <p:cNvPr id="23" name="자유형 22"/>
            <p:cNvSpPr/>
            <p:nvPr/>
          </p:nvSpPr>
          <p:spPr>
            <a:xfrm>
              <a:off x="3275309" y="3428453"/>
              <a:ext cx="865189" cy="865189"/>
            </a:xfrm>
            <a:custGeom>
              <a:avLst/>
              <a:gdLst>
                <a:gd name="connsiteX0" fmla="*/ 0 w 1077217"/>
                <a:gd name="connsiteY0" fmla="*/ 538609 h 1077217"/>
                <a:gd name="connsiteX1" fmla="*/ 157755 w 1077217"/>
                <a:gd name="connsiteY1" fmla="*/ 157755 h 1077217"/>
                <a:gd name="connsiteX2" fmla="*/ 538609 w 1077217"/>
                <a:gd name="connsiteY2" fmla="*/ 1 h 1077217"/>
                <a:gd name="connsiteX3" fmla="*/ 919463 w 1077217"/>
                <a:gd name="connsiteY3" fmla="*/ 157756 h 1077217"/>
                <a:gd name="connsiteX4" fmla="*/ 1077217 w 1077217"/>
                <a:gd name="connsiteY4" fmla="*/ 538610 h 1077217"/>
                <a:gd name="connsiteX5" fmla="*/ 919462 w 1077217"/>
                <a:gd name="connsiteY5" fmla="*/ 919464 h 1077217"/>
                <a:gd name="connsiteX6" fmla="*/ 538608 w 1077217"/>
                <a:gd name="connsiteY6" fmla="*/ 1077219 h 1077217"/>
                <a:gd name="connsiteX7" fmla="*/ 157754 w 1077217"/>
                <a:gd name="connsiteY7" fmla="*/ 919464 h 1077217"/>
                <a:gd name="connsiteX8" fmla="*/ -1 w 1077217"/>
                <a:gd name="connsiteY8" fmla="*/ 538610 h 1077217"/>
                <a:gd name="connsiteX9" fmla="*/ 0 w 1077217"/>
                <a:gd name="connsiteY9" fmla="*/ 538609 h 1077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77217" h="1077217">
                  <a:moveTo>
                    <a:pt x="0" y="538609"/>
                  </a:moveTo>
                  <a:cubicBezTo>
                    <a:pt x="0" y="395761"/>
                    <a:pt x="56747" y="258764"/>
                    <a:pt x="157755" y="157755"/>
                  </a:cubicBezTo>
                  <a:cubicBezTo>
                    <a:pt x="258764" y="56746"/>
                    <a:pt x="395761" y="0"/>
                    <a:pt x="538609" y="1"/>
                  </a:cubicBezTo>
                  <a:cubicBezTo>
                    <a:pt x="681457" y="1"/>
                    <a:pt x="818454" y="56748"/>
                    <a:pt x="919463" y="157756"/>
                  </a:cubicBezTo>
                  <a:cubicBezTo>
                    <a:pt x="1020472" y="258765"/>
                    <a:pt x="1077218" y="395762"/>
                    <a:pt x="1077217" y="538610"/>
                  </a:cubicBezTo>
                  <a:cubicBezTo>
                    <a:pt x="1077217" y="681458"/>
                    <a:pt x="1020471" y="818455"/>
                    <a:pt x="919462" y="919464"/>
                  </a:cubicBezTo>
                  <a:cubicBezTo>
                    <a:pt x="818453" y="1020473"/>
                    <a:pt x="681456" y="1077219"/>
                    <a:pt x="538608" y="1077219"/>
                  </a:cubicBezTo>
                  <a:cubicBezTo>
                    <a:pt x="395760" y="1077219"/>
                    <a:pt x="258763" y="1020473"/>
                    <a:pt x="157754" y="919464"/>
                  </a:cubicBezTo>
                  <a:cubicBezTo>
                    <a:pt x="56745" y="818455"/>
                    <a:pt x="-1" y="681458"/>
                    <a:pt x="-1" y="538610"/>
                  </a:cubicBezTo>
                  <a:lnTo>
                    <a:pt x="0" y="538609"/>
                  </a:lnTo>
                  <a:close/>
                </a:path>
              </a:pathLst>
            </a:custGeom>
            <a:solidFill>
              <a:schemeClr val="bg1"/>
            </a:solidFill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188235" tIns="188235" rIns="188235" bIns="188235" spcCol="1270" anchor="ctr"/>
            <a:lstStyle/>
            <a:p>
              <a:pPr algn="ctr" defTabSz="1066800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endParaRPr kumimoji="0" lang="ko-KR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자유형 23"/>
            <p:cNvSpPr/>
            <p:nvPr/>
          </p:nvSpPr>
          <p:spPr>
            <a:xfrm>
              <a:off x="3232447" y="3385591"/>
              <a:ext cx="950913" cy="950913"/>
            </a:xfrm>
            <a:custGeom>
              <a:avLst/>
              <a:gdLst>
                <a:gd name="connsiteX0" fmla="*/ 0 w 1077217"/>
                <a:gd name="connsiteY0" fmla="*/ 538609 h 1077217"/>
                <a:gd name="connsiteX1" fmla="*/ 157755 w 1077217"/>
                <a:gd name="connsiteY1" fmla="*/ 157755 h 1077217"/>
                <a:gd name="connsiteX2" fmla="*/ 538609 w 1077217"/>
                <a:gd name="connsiteY2" fmla="*/ 1 h 1077217"/>
                <a:gd name="connsiteX3" fmla="*/ 919463 w 1077217"/>
                <a:gd name="connsiteY3" fmla="*/ 157756 h 1077217"/>
                <a:gd name="connsiteX4" fmla="*/ 1077217 w 1077217"/>
                <a:gd name="connsiteY4" fmla="*/ 538610 h 1077217"/>
                <a:gd name="connsiteX5" fmla="*/ 919462 w 1077217"/>
                <a:gd name="connsiteY5" fmla="*/ 919464 h 1077217"/>
                <a:gd name="connsiteX6" fmla="*/ 538608 w 1077217"/>
                <a:gd name="connsiteY6" fmla="*/ 1077219 h 1077217"/>
                <a:gd name="connsiteX7" fmla="*/ 157754 w 1077217"/>
                <a:gd name="connsiteY7" fmla="*/ 919464 h 1077217"/>
                <a:gd name="connsiteX8" fmla="*/ -1 w 1077217"/>
                <a:gd name="connsiteY8" fmla="*/ 538610 h 1077217"/>
                <a:gd name="connsiteX9" fmla="*/ 0 w 1077217"/>
                <a:gd name="connsiteY9" fmla="*/ 538609 h 1077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77217" h="1077217">
                  <a:moveTo>
                    <a:pt x="0" y="538609"/>
                  </a:moveTo>
                  <a:cubicBezTo>
                    <a:pt x="0" y="395761"/>
                    <a:pt x="56747" y="258764"/>
                    <a:pt x="157755" y="157755"/>
                  </a:cubicBezTo>
                  <a:cubicBezTo>
                    <a:pt x="258764" y="56746"/>
                    <a:pt x="395761" y="0"/>
                    <a:pt x="538609" y="1"/>
                  </a:cubicBezTo>
                  <a:cubicBezTo>
                    <a:pt x="681457" y="1"/>
                    <a:pt x="818454" y="56748"/>
                    <a:pt x="919463" y="157756"/>
                  </a:cubicBezTo>
                  <a:cubicBezTo>
                    <a:pt x="1020472" y="258765"/>
                    <a:pt x="1077218" y="395762"/>
                    <a:pt x="1077217" y="538610"/>
                  </a:cubicBezTo>
                  <a:cubicBezTo>
                    <a:pt x="1077217" y="681458"/>
                    <a:pt x="1020471" y="818455"/>
                    <a:pt x="919462" y="919464"/>
                  </a:cubicBezTo>
                  <a:cubicBezTo>
                    <a:pt x="818453" y="1020473"/>
                    <a:pt x="681456" y="1077219"/>
                    <a:pt x="538608" y="1077219"/>
                  </a:cubicBezTo>
                  <a:cubicBezTo>
                    <a:pt x="395760" y="1077219"/>
                    <a:pt x="258763" y="1020473"/>
                    <a:pt x="157754" y="919464"/>
                  </a:cubicBezTo>
                  <a:cubicBezTo>
                    <a:pt x="56745" y="818455"/>
                    <a:pt x="-1" y="681458"/>
                    <a:pt x="-1" y="538610"/>
                  </a:cubicBezTo>
                  <a:lnTo>
                    <a:pt x="0" y="538609"/>
                  </a:lnTo>
                  <a:close/>
                </a:path>
              </a:pathLst>
            </a:custGeom>
            <a:noFill/>
            <a:ln w="1016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188235" tIns="188235" rIns="188235" bIns="188235" spcCol="1270" anchor="ctr"/>
            <a:lstStyle/>
            <a:p>
              <a:pPr algn="ctr" defTabSz="1066800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endParaRPr kumimoji="0" lang="ko-KR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5" name="그룹 13"/>
          <p:cNvGrpSpPr>
            <a:grpSpLocks/>
          </p:cNvGrpSpPr>
          <p:nvPr/>
        </p:nvGrpSpPr>
        <p:grpSpPr bwMode="auto">
          <a:xfrm>
            <a:off x="5004448" y="1611235"/>
            <a:ext cx="365397" cy="365396"/>
            <a:chOff x="2718842" y="2142381"/>
            <a:chExt cx="950913" cy="950913"/>
          </a:xfrm>
          <a:effectLst/>
        </p:grpSpPr>
        <p:sp>
          <p:nvSpPr>
            <p:cNvPr id="26" name="자유형 25"/>
            <p:cNvSpPr/>
            <p:nvPr/>
          </p:nvSpPr>
          <p:spPr>
            <a:xfrm>
              <a:off x="2761705" y="2185244"/>
              <a:ext cx="865187" cy="865187"/>
            </a:xfrm>
            <a:custGeom>
              <a:avLst/>
              <a:gdLst>
                <a:gd name="connsiteX0" fmla="*/ 0 w 1077217"/>
                <a:gd name="connsiteY0" fmla="*/ 538609 h 1077217"/>
                <a:gd name="connsiteX1" fmla="*/ 157755 w 1077217"/>
                <a:gd name="connsiteY1" fmla="*/ 157755 h 1077217"/>
                <a:gd name="connsiteX2" fmla="*/ 538609 w 1077217"/>
                <a:gd name="connsiteY2" fmla="*/ 1 h 1077217"/>
                <a:gd name="connsiteX3" fmla="*/ 919463 w 1077217"/>
                <a:gd name="connsiteY3" fmla="*/ 157756 h 1077217"/>
                <a:gd name="connsiteX4" fmla="*/ 1077217 w 1077217"/>
                <a:gd name="connsiteY4" fmla="*/ 538610 h 1077217"/>
                <a:gd name="connsiteX5" fmla="*/ 919462 w 1077217"/>
                <a:gd name="connsiteY5" fmla="*/ 919464 h 1077217"/>
                <a:gd name="connsiteX6" fmla="*/ 538608 w 1077217"/>
                <a:gd name="connsiteY6" fmla="*/ 1077219 h 1077217"/>
                <a:gd name="connsiteX7" fmla="*/ 157754 w 1077217"/>
                <a:gd name="connsiteY7" fmla="*/ 919464 h 1077217"/>
                <a:gd name="connsiteX8" fmla="*/ -1 w 1077217"/>
                <a:gd name="connsiteY8" fmla="*/ 538610 h 1077217"/>
                <a:gd name="connsiteX9" fmla="*/ 0 w 1077217"/>
                <a:gd name="connsiteY9" fmla="*/ 538609 h 1077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77217" h="1077217">
                  <a:moveTo>
                    <a:pt x="0" y="538609"/>
                  </a:moveTo>
                  <a:cubicBezTo>
                    <a:pt x="0" y="395761"/>
                    <a:pt x="56747" y="258764"/>
                    <a:pt x="157755" y="157755"/>
                  </a:cubicBezTo>
                  <a:cubicBezTo>
                    <a:pt x="258764" y="56746"/>
                    <a:pt x="395761" y="0"/>
                    <a:pt x="538609" y="1"/>
                  </a:cubicBezTo>
                  <a:cubicBezTo>
                    <a:pt x="681457" y="1"/>
                    <a:pt x="818454" y="56748"/>
                    <a:pt x="919463" y="157756"/>
                  </a:cubicBezTo>
                  <a:cubicBezTo>
                    <a:pt x="1020472" y="258765"/>
                    <a:pt x="1077218" y="395762"/>
                    <a:pt x="1077217" y="538610"/>
                  </a:cubicBezTo>
                  <a:cubicBezTo>
                    <a:pt x="1077217" y="681458"/>
                    <a:pt x="1020471" y="818455"/>
                    <a:pt x="919462" y="919464"/>
                  </a:cubicBezTo>
                  <a:cubicBezTo>
                    <a:pt x="818453" y="1020473"/>
                    <a:pt x="681456" y="1077219"/>
                    <a:pt x="538608" y="1077219"/>
                  </a:cubicBezTo>
                  <a:cubicBezTo>
                    <a:pt x="395760" y="1077219"/>
                    <a:pt x="258763" y="1020473"/>
                    <a:pt x="157754" y="919464"/>
                  </a:cubicBezTo>
                  <a:cubicBezTo>
                    <a:pt x="56745" y="818455"/>
                    <a:pt x="-1" y="681458"/>
                    <a:pt x="-1" y="538610"/>
                  </a:cubicBezTo>
                  <a:lnTo>
                    <a:pt x="0" y="538609"/>
                  </a:lnTo>
                  <a:close/>
                </a:path>
              </a:pathLst>
            </a:custGeom>
            <a:solidFill>
              <a:schemeClr val="bg1"/>
            </a:solidFill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188235" tIns="188235" rIns="188235" bIns="188235" spcCol="1270" anchor="ctr"/>
            <a:lstStyle/>
            <a:p>
              <a:pPr algn="ctr" defTabSz="1066800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endParaRPr kumimoji="0" lang="ko-KR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자유형 26"/>
            <p:cNvSpPr/>
            <p:nvPr/>
          </p:nvSpPr>
          <p:spPr>
            <a:xfrm>
              <a:off x="2718842" y="2142381"/>
              <a:ext cx="950913" cy="950913"/>
            </a:xfrm>
            <a:custGeom>
              <a:avLst/>
              <a:gdLst>
                <a:gd name="connsiteX0" fmla="*/ 0 w 1077217"/>
                <a:gd name="connsiteY0" fmla="*/ 538609 h 1077217"/>
                <a:gd name="connsiteX1" fmla="*/ 157755 w 1077217"/>
                <a:gd name="connsiteY1" fmla="*/ 157755 h 1077217"/>
                <a:gd name="connsiteX2" fmla="*/ 538609 w 1077217"/>
                <a:gd name="connsiteY2" fmla="*/ 1 h 1077217"/>
                <a:gd name="connsiteX3" fmla="*/ 919463 w 1077217"/>
                <a:gd name="connsiteY3" fmla="*/ 157756 h 1077217"/>
                <a:gd name="connsiteX4" fmla="*/ 1077217 w 1077217"/>
                <a:gd name="connsiteY4" fmla="*/ 538610 h 1077217"/>
                <a:gd name="connsiteX5" fmla="*/ 919462 w 1077217"/>
                <a:gd name="connsiteY5" fmla="*/ 919464 h 1077217"/>
                <a:gd name="connsiteX6" fmla="*/ 538608 w 1077217"/>
                <a:gd name="connsiteY6" fmla="*/ 1077219 h 1077217"/>
                <a:gd name="connsiteX7" fmla="*/ 157754 w 1077217"/>
                <a:gd name="connsiteY7" fmla="*/ 919464 h 1077217"/>
                <a:gd name="connsiteX8" fmla="*/ -1 w 1077217"/>
                <a:gd name="connsiteY8" fmla="*/ 538610 h 1077217"/>
                <a:gd name="connsiteX9" fmla="*/ 0 w 1077217"/>
                <a:gd name="connsiteY9" fmla="*/ 538609 h 1077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77217" h="1077217">
                  <a:moveTo>
                    <a:pt x="0" y="538609"/>
                  </a:moveTo>
                  <a:cubicBezTo>
                    <a:pt x="0" y="395761"/>
                    <a:pt x="56747" y="258764"/>
                    <a:pt x="157755" y="157755"/>
                  </a:cubicBezTo>
                  <a:cubicBezTo>
                    <a:pt x="258764" y="56746"/>
                    <a:pt x="395761" y="0"/>
                    <a:pt x="538609" y="1"/>
                  </a:cubicBezTo>
                  <a:cubicBezTo>
                    <a:pt x="681457" y="1"/>
                    <a:pt x="818454" y="56748"/>
                    <a:pt x="919463" y="157756"/>
                  </a:cubicBezTo>
                  <a:cubicBezTo>
                    <a:pt x="1020472" y="258765"/>
                    <a:pt x="1077218" y="395762"/>
                    <a:pt x="1077217" y="538610"/>
                  </a:cubicBezTo>
                  <a:cubicBezTo>
                    <a:pt x="1077217" y="681458"/>
                    <a:pt x="1020471" y="818455"/>
                    <a:pt x="919462" y="919464"/>
                  </a:cubicBezTo>
                  <a:cubicBezTo>
                    <a:pt x="818453" y="1020473"/>
                    <a:pt x="681456" y="1077219"/>
                    <a:pt x="538608" y="1077219"/>
                  </a:cubicBezTo>
                  <a:cubicBezTo>
                    <a:pt x="395760" y="1077219"/>
                    <a:pt x="258763" y="1020473"/>
                    <a:pt x="157754" y="919464"/>
                  </a:cubicBezTo>
                  <a:cubicBezTo>
                    <a:pt x="56745" y="818455"/>
                    <a:pt x="-1" y="681458"/>
                    <a:pt x="-1" y="538610"/>
                  </a:cubicBezTo>
                  <a:lnTo>
                    <a:pt x="0" y="538609"/>
                  </a:lnTo>
                  <a:close/>
                </a:path>
              </a:pathLst>
            </a:custGeom>
            <a:noFill/>
            <a:ln w="1016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188235" tIns="188235" rIns="188235" bIns="188235" spcCol="1270" anchor="ctr"/>
            <a:lstStyle/>
            <a:p>
              <a:pPr algn="ctr" defTabSz="1066800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endParaRPr kumimoji="0" lang="ko-KR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8" name="그룹 19"/>
          <p:cNvGrpSpPr>
            <a:grpSpLocks/>
          </p:cNvGrpSpPr>
          <p:nvPr/>
        </p:nvGrpSpPr>
        <p:grpSpPr bwMode="auto">
          <a:xfrm>
            <a:off x="5088411" y="3712132"/>
            <a:ext cx="365397" cy="365396"/>
            <a:chOff x="2800399" y="4609727"/>
            <a:chExt cx="950913" cy="950913"/>
          </a:xfrm>
          <a:effectLst/>
        </p:grpSpPr>
        <p:sp>
          <p:nvSpPr>
            <p:cNvPr id="29" name="자유형 28"/>
            <p:cNvSpPr/>
            <p:nvPr/>
          </p:nvSpPr>
          <p:spPr>
            <a:xfrm>
              <a:off x="2843262" y="4652590"/>
              <a:ext cx="865187" cy="865187"/>
            </a:xfrm>
            <a:custGeom>
              <a:avLst/>
              <a:gdLst>
                <a:gd name="connsiteX0" fmla="*/ 0 w 1077217"/>
                <a:gd name="connsiteY0" fmla="*/ 538609 h 1077217"/>
                <a:gd name="connsiteX1" fmla="*/ 157755 w 1077217"/>
                <a:gd name="connsiteY1" fmla="*/ 157755 h 1077217"/>
                <a:gd name="connsiteX2" fmla="*/ 538609 w 1077217"/>
                <a:gd name="connsiteY2" fmla="*/ 1 h 1077217"/>
                <a:gd name="connsiteX3" fmla="*/ 919463 w 1077217"/>
                <a:gd name="connsiteY3" fmla="*/ 157756 h 1077217"/>
                <a:gd name="connsiteX4" fmla="*/ 1077217 w 1077217"/>
                <a:gd name="connsiteY4" fmla="*/ 538610 h 1077217"/>
                <a:gd name="connsiteX5" fmla="*/ 919462 w 1077217"/>
                <a:gd name="connsiteY5" fmla="*/ 919464 h 1077217"/>
                <a:gd name="connsiteX6" fmla="*/ 538608 w 1077217"/>
                <a:gd name="connsiteY6" fmla="*/ 1077219 h 1077217"/>
                <a:gd name="connsiteX7" fmla="*/ 157754 w 1077217"/>
                <a:gd name="connsiteY7" fmla="*/ 919464 h 1077217"/>
                <a:gd name="connsiteX8" fmla="*/ -1 w 1077217"/>
                <a:gd name="connsiteY8" fmla="*/ 538610 h 1077217"/>
                <a:gd name="connsiteX9" fmla="*/ 0 w 1077217"/>
                <a:gd name="connsiteY9" fmla="*/ 538609 h 1077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77217" h="1077217">
                  <a:moveTo>
                    <a:pt x="0" y="538609"/>
                  </a:moveTo>
                  <a:cubicBezTo>
                    <a:pt x="0" y="395761"/>
                    <a:pt x="56747" y="258764"/>
                    <a:pt x="157755" y="157755"/>
                  </a:cubicBezTo>
                  <a:cubicBezTo>
                    <a:pt x="258764" y="56746"/>
                    <a:pt x="395761" y="0"/>
                    <a:pt x="538609" y="1"/>
                  </a:cubicBezTo>
                  <a:cubicBezTo>
                    <a:pt x="681457" y="1"/>
                    <a:pt x="818454" y="56748"/>
                    <a:pt x="919463" y="157756"/>
                  </a:cubicBezTo>
                  <a:cubicBezTo>
                    <a:pt x="1020472" y="258765"/>
                    <a:pt x="1077218" y="395762"/>
                    <a:pt x="1077217" y="538610"/>
                  </a:cubicBezTo>
                  <a:cubicBezTo>
                    <a:pt x="1077217" y="681458"/>
                    <a:pt x="1020471" y="818455"/>
                    <a:pt x="919462" y="919464"/>
                  </a:cubicBezTo>
                  <a:cubicBezTo>
                    <a:pt x="818453" y="1020473"/>
                    <a:pt x="681456" y="1077219"/>
                    <a:pt x="538608" y="1077219"/>
                  </a:cubicBezTo>
                  <a:cubicBezTo>
                    <a:pt x="395760" y="1077219"/>
                    <a:pt x="258763" y="1020473"/>
                    <a:pt x="157754" y="919464"/>
                  </a:cubicBezTo>
                  <a:cubicBezTo>
                    <a:pt x="56745" y="818455"/>
                    <a:pt x="-1" y="681458"/>
                    <a:pt x="-1" y="538610"/>
                  </a:cubicBezTo>
                  <a:lnTo>
                    <a:pt x="0" y="538609"/>
                  </a:lnTo>
                  <a:close/>
                </a:path>
              </a:pathLst>
            </a:custGeom>
            <a:solidFill>
              <a:schemeClr val="bg1"/>
            </a:solidFill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188235" tIns="188235" rIns="188235" bIns="188235" spcCol="1270" anchor="ctr"/>
            <a:lstStyle/>
            <a:p>
              <a:pPr algn="ctr" defTabSz="1066800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endParaRPr kumimoji="0" lang="ko-KR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자유형 29"/>
            <p:cNvSpPr/>
            <p:nvPr/>
          </p:nvSpPr>
          <p:spPr>
            <a:xfrm>
              <a:off x="2800399" y="4609727"/>
              <a:ext cx="950913" cy="950913"/>
            </a:xfrm>
            <a:custGeom>
              <a:avLst/>
              <a:gdLst>
                <a:gd name="connsiteX0" fmla="*/ 0 w 1077217"/>
                <a:gd name="connsiteY0" fmla="*/ 538609 h 1077217"/>
                <a:gd name="connsiteX1" fmla="*/ 157755 w 1077217"/>
                <a:gd name="connsiteY1" fmla="*/ 157755 h 1077217"/>
                <a:gd name="connsiteX2" fmla="*/ 538609 w 1077217"/>
                <a:gd name="connsiteY2" fmla="*/ 1 h 1077217"/>
                <a:gd name="connsiteX3" fmla="*/ 919463 w 1077217"/>
                <a:gd name="connsiteY3" fmla="*/ 157756 h 1077217"/>
                <a:gd name="connsiteX4" fmla="*/ 1077217 w 1077217"/>
                <a:gd name="connsiteY4" fmla="*/ 538610 h 1077217"/>
                <a:gd name="connsiteX5" fmla="*/ 919462 w 1077217"/>
                <a:gd name="connsiteY5" fmla="*/ 919464 h 1077217"/>
                <a:gd name="connsiteX6" fmla="*/ 538608 w 1077217"/>
                <a:gd name="connsiteY6" fmla="*/ 1077219 h 1077217"/>
                <a:gd name="connsiteX7" fmla="*/ 157754 w 1077217"/>
                <a:gd name="connsiteY7" fmla="*/ 919464 h 1077217"/>
                <a:gd name="connsiteX8" fmla="*/ -1 w 1077217"/>
                <a:gd name="connsiteY8" fmla="*/ 538610 h 1077217"/>
                <a:gd name="connsiteX9" fmla="*/ 0 w 1077217"/>
                <a:gd name="connsiteY9" fmla="*/ 538609 h 1077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77217" h="1077217">
                  <a:moveTo>
                    <a:pt x="0" y="538609"/>
                  </a:moveTo>
                  <a:cubicBezTo>
                    <a:pt x="0" y="395761"/>
                    <a:pt x="56747" y="258764"/>
                    <a:pt x="157755" y="157755"/>
                  </a:cubicBezTo>
                  <a:cubicBezTo>
                    <a:pt x="258764" y="56746"/>
                    <a:pt x="395761" y="0"/>
                    <a:pt x="538609" y="1"/>
                  </a:cubicBezTo>
                  <a:cubicBezTo>
                    <a:pt x="681457" y="1"/>
                    <a:pt x="818454" y="56748"/>
                    <a:pt x="919463" y="157756"/>
                  </a:cubicBezTo>
                  <a:cubicBezTo>
                    <a:pt x="1020472" y="258765"/>
                    <a:pt x="1077218" y="395762"/>
                    <a:pt x="1077217" y="538610"/>
                  </a:cubicBezTo>
                  <a:cubicBezTo>
                    <a:pt x="1077217" y="681458"/>
                    <a:pt x="1020471" y="818455"/>
                    <a:pt x="919462" y="919464"/>
                  </a:cubicBezTo>
                  <a:cubicBezTo>
                    <a:pt x="818453" y="1020473"/>
                    <a:pt x="681456" y="1077219"/>
                    <a:pt x="538608" y="1077219"/>
                  </a:cubicBezTo>
                  <a:cubicBezTo>
                    <a:pt x="395760" y="1077219"/>
                    <a:pt x="258763" y="1020473"/>
                    <a:pt x="157754" y="919464"/>
                  </a:cubicBezTo>
                  <a:cubicBezTo>
                    <a:pt x="56745" y="818455"/>
                    <a:pt x="-1" y="681458"/>
                    <a:pt x="-1" y="538610"/>
                  </a:cubicBezTo>
                  <a:lnTo>
                    <a:pt x="0" y="538609"/>
                  </a:lnTo>
                  <a:close/>
                </a:path>
              </a:pathLst>
            </a:custGeom>
            <a:noFill/>
            <a:ln w="1016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188235" tIns="188235" rIns="188235" bIns="188235" spcCol="1270" anchor="ctr"/>
            <a:lstStyle/>
            <a:p>
              <a:pPr algn="ctr" defTabSz="1066800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endParaRPr kumimoji="0" lang="ko-KR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1" name="그룹 16"/>
          <p:cNvGrpSpPr>
            <a:grpSpLocks/>
          </p:cNvGrpSpPr>
          <p:nvPr/>
        </p:nvGrpSpPr>
        <p:grpSpPr bwMode="auto">
          <a:xfrm>
            <a:off x="5182222" y="3231982"/>
            <a:ext cx="210653" cy="210653"/>
            <a:chOff x="3232447" y="3385591"/>
            <a:chExt cx="950913" cy="950913"/>
          </a:xfrm>
          <a:effectLst/>
        </p:grpSpPr>
        <p:sp>
          <p:nvSpPr>
            <p:cNvPr id="32" name="자유형 31"/>
            <p:cNvSpPr/>
            <p:nvPr/>
          </p:nvSpPr>
          <p:spPr>
            <a:xfrm>
              <a:off x="3275309" y="3428453"/>
              <a:ext cx="865189" cy="865189"/>
            </a:xfrm>
            <a:custGeom>
              <a:avLst/>
              <a:gdLst>
                <a:gd name="connsiteX0" fmla="*/ 0 w 1077217"/>
                <a:gd name="connsiteY0" fmla="*/ 538609 h 1077217"/>
                <a:gd name="connsiteX1" fmla="*/ 157755 w 1077217"/>
                <a:gd name="connsiteY1" fmla="*/ 157755 h 1077217"/>
                <a:gd name="connsiteX2" fmla="*/ 538609 w 1077217"/>
                <a:gd name="connsiteY2" fmla="*/ 1 h 1077217"/>
                <a:gd name="connsiteX3" fmla="*/ 919463 w 1077217"/>
                <a:gd name="connsiteY3" fmla="*/ 157756 h 1077217"/>
                <a:gd name="connsiteX4" fmla="*/ 1077217 w 1077217"/>
                <a:gd name="connsiteY4" fmla="*/ 538610 h 1077217"/>
                <a:gd name="connsiteX5" fmla="*/ 919462 w 1077217"/>
                <a:gd name="connsiteY5" fmla="*/ 919464 h 1077217"/>
                <a:gd name="connsiteX6" fmla="*/ 538608 w 1077217"/>
                <a:gd name="connsiteY6" fmla="*/ 1077219 h 1077217"/>
                <a:gd name="connsiteX7" fmla="*/ 157754 w 1077217"/>
                <a:gd name="connsiteY7" fmla="*/ 919464 h 1077217"/>
                <a:gd name="connsiteX8" fmla="*/ -1 w 1077217"/>
                <a:gd name="connsiteY8" fmla="*/ 538610 h 1077217"/>
                <a:gd name="connsiteX9" fmla="*/ 0 w 1077217"/>
                <a:gd name="connsiteY9" fmla="*/ 538609 h 1077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77217" h="1077217">
                  <a:moveTo>
                    <a:pt x="0" y="538609"/>
                  </a:moveTo>
                  <a:cubicBezTo>
                    <a:pt x="0" y="395761"/>
                    <a:pt x="56747" y="258764"/>
                    <a:pt x="157755" y="157755"/>
                  </a:cubicBezTo>
                  <a:cubicBezTo>
                    <a:pt x="258764" y="56746"/>
                    <a:pt x="395761" y="0"/>
                    <a:pt x="538609" y="1"/>
                  </a:cubicBezTo>
                  <a:cubicBezTo>
                    <a:pt x="681457" y="1"/>
                    <a:pt x="818454" y="56748"/>
                    <a:pt x="919463" y="157756"/>
                  </a:cubicBezTo>
                  <a:cubicBezTo>
                    <a:pt x="1020472" y="258765"/>
                    <a:pt x="1077218" y="395762"/>
                    <a:pt x="1077217" y="538610"/>
                  </a:cubicBezTo>
                  <a:cubicBezTo>
                    <a:pt x="1077217" y="681458"/>
                    <a:pt x="1020471" y="818455"/>
                    <a:pt x="919462" y="919464"/>
                  </a:cubicBezTo>
                  <a:cubicBezTo>
                    <a:pt x="818453" y="1020473"/>
                    <a:pt x="681456" y="1077219"/>
                    <a:pt x="538608" y="1077219"/>
                  </a:cubicBezTo>
                  <a:cubicBezTo>
                    <a:pt x="395760" y="1077219"/>
                    <a:pt x="258763" y="1020473"/>
                    <a:pt x="157754" y="919464"/>
                  </a:cubicBezTo>
                  <a:cubicBezTo>
                    <a:pt x="56745" y="818455"/>
                    <a:pt x="-1" y="681458"/>
                    <a:pt x="-1" y="538610"/>
                  </a:cubicBezTo>
                  <a:lnTo>
                    <a:pt x="0" y="538609"/>
                  </a:lnTo>
                  <a:close/>
                </a:path>
              </a:pathLst>
            </a:custGeom>
            <a:solidFill>
              <a:schemeClr val="bg1"/>
            </a:solidFill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188235" tIns="188235" rIns="188235" bIns="188235" spcCol="1270" anchor="ctr"/>
            <a:lstStyle/>
            <a:p>
              <a:pPr algn="ctr" defTabSz="1066800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endParaRPr kumimoji="0" lang="ko-KR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자유형 32"/>
            <p:cNvSpPr/>
            <p:nvPr/>
          </p:nvSpPr>
          <p:spPr>
            <a:xfrm>
              <a:off x="3232447" y="3385591"/>
              <a:ext cx="950913" cy="950913"/>
            </a:xfrm>
            <a:custGeom>
              <a:avLst/>
              <a:gdLst>
                <a:gd name="connsiteX0" fmla="*/ 0 w 1077217"/>
                <a:gd name="connsiteY0" fmla="*/ 538609 h 1077217"/>
                <a:gd name="connsiteX1" fmla="*/ 157755 w 1077217"/>
                <a:gd name="connsiteY1" fmla="*/ 157755 h 1077217"/>
                <a:gd name="connsiteX2" fmla="*/ 538609 w 1077217"/>
                <a:gd name="connsiteY2" fmla="*/ 1 h 1077217"/>
                <a:gd name="connsiteX3" fmla="*/ 919463 w 1077217"/>
                <a:gd name="connsiteY3" fmla="*/ 157756 h 1077217"/>
                <a:gd name="connsiteX4" fmla="*/ 1077217 w 1077217"/>
                <a:gd name="connsiteY4" fmla="*/ 538610 h 1077217"/>
                <a:gd name="connsiteX5" fmla="*/ 919462 w 1077217"/>
                <a:gd name="connsiteY5" fmla="*/ 919464 h 1077217"/>
                <a:gd name="connsiteX6" fmla="*/ 538608 w 1077217"/>
                <a:gd name="connsiteY6" fmla="*/ 1077219 h 1077217"/>
                <a:gd name="connsiteX7" fmla="*/ 157754 w 1077217"/>
                <a:gd name="connsiteY7" fmla="*/ 919464 h 1077217"/>
                <a:gd name="connsiteX8" fmla="*/ -1 w 1077217"/>
                <a:gd name="connsiteY8" fmla="*/ 538610 h 1077217"/>
                <a:gd name="connsiteX9" fmla="*/ 0 w 1077217"/>
                <a:gd name="connsiteY9" fmla="*/ 538609 h 1077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77217" h="1077217">
                  <a:moveTo>
                    <a:pt x="0" y="538609"/>
                  </a:moveTo>
                  <a:cubicBezTo>
                    <a:pt x="0" y="395761"/>
                    <a:pt x="56747" y="258764"/>
                    <a:pt x="157755" y="157755"/>
                  </a:cubicBezTo>
                  <a:cubicBezTo>
                    <a:pt x="258764" y="56746"/>
                    <a:pt x="395761" y="0"/>
                    <a:pt x="538609" y="1"/>
                  </a:cubicBezTo>
                  <a:cubicBezTo>
                    <a:pt x="681457" y="1"/>
                    <a:pt x="818454" y="56748"/>
                    <a:pt x="919463" y="157756"/>
                  </a:cubicBezTo>
                  <a:cubicBezTo>
                    <a:pt x="1020472" y="258765"/>
                    <a:pt x="1077218" y="395762"/>
                    <a:pt x="1077217" y="538610"/>
                  </a:cubicBezTo>
                  <a:cubicBezTo>
                    <a:pt x="1077217" y="681458"/>
                    <a:pt x="1020471" y="818455"/>
                    <a:pt x="919462" y="919464"/>
                  </a:cubicBezTo>
                  <a:cubicBezTo>
                    <a:pt x="818453" y="1020473"/>
                    <a:pt x="681456" y="1077219"/>
                    <a:pt x="538608" y="1077219"/>
                  </a:cubicBezTo>
                  <a:cubicBezTo>
                    <a:pt x="395760" y="1077219"/>
                    <a:pt x="258763" y="1020473"/>
                    <a:pt x="157754" y="919464"/>
                  </a:cubicBezTo>
                  <a:cubicBezTo>
                    <a:pt x="56745" y="818455"/>
                    <a:pt x="-1" y="681458"/>
                    <a:pt x="-1" y="538610"/>
                  </a:cubicBezTo>
                  <a:lnTo>
                    <a:pt x="0" y="538609"/>
                  </a:lnTo>
                  <a:close/>
                </a:path>
              </a:pathLst>
            </a:custGeom>
            <a:noFill/>
            <a:ln w="1016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188235" tIns="188235" rIns="188235" bIns="188235" spcCol="1270" anchor="ctr"/>
            <a:lstStyle/>
            <a:p>
              <a:pPr algn="ctr" defTabSz="1066800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endParaRPr kumimoji="0" lang="ko-KR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6" name="그룹 13"/>
          <p:cNvGrpSpPr>
            <a:grpSpLocks/>
          </p:cNvGrpSpPr>
          <p:nvPr/>
        </p:nvGrpSpPr>
        <p:grpSpPr bwMode="auto">
          <a:xfrm>
            <a:off x="5114358" y="2258904"/>
            <a:ext cx="210654" cy="210654"/>
            <a:chOff x="2718842" y="2142381"/>
            <a:chExt cx="950913" cy="950913"/>
          </a:xfrm>
          <a:effectLst/>
        </p:grpSpPr>
        <p:sp>
          <p:nvSpPr>
            <p:cNvPr id="37" name="자유형 34"/>
            <p:cNvSpPr/>
            <p:nvPr/>
          </p:nvSpPr>
          <p:spPr>
            <a:xfrm>
              <a:off x="2761705" y="2185244"/>
              <a:ext cx="865187" cy="865187"/>
            </a:xfrm>
            <a:custGeom>
              <a:avLst/>
              <a:gdLst>
                <a:gd name="connsiteX0" fmla="*/ 0 w 1077217"/>
                <a:gd name="connsiteY0" fmla="*/ 538609 h 1077217"/>
                <a:gd name="connsiteX1" fmla="*/ 157755 w 1077217"/>
                <a:gd name="connsiteY1" fmla="*/ 157755 h 1077217"/>
                <a:gd name="connsiteX2" fmla="*/ 538609 w 1077217"/>
                <a:gd name="connsiteY2" fmla="*/ 1 h 1077217"/>
                <a:gd name="connsiteX3" fmla="*/ 919463 w 1077217"/>
                <a:gd name="connsiteY3" fmla="*/ 157756 h 1077217"/>
                <a:gd name="connsiteX4" fmla="*/ 1077217 w 1077217"/>
                <a:gd name="connsiteY4" fmla="*/ 538610 h 1077217"/>
                <a:gd name="connsiteX5" fmla="*/ 919462 w 1077217"/>
                <a:gd name="connsiteY5" fmla="*/ 919464 h 1077217"/>
                <a:gd name="connsiteX6" fmla="*/ 538608 w 1077217"/>
                <a:gd name="connsiteY6" fmla="*/ 1077219 h 1077217"/>
                <a:gd name="connsiteX7" fmla="*/ 157754 w 1077217"/>
                <a:gd name="connsiteY7" fmla="*/ 919464 h 1077217"/>
                <a:gd name="connsiteX8" fmla="*/ -1 w 1077217"/>
                <a:gd name="connsiteY8" fmla="*/ 538610 h 1077217"/>
                <a:gd name="connsiteX9" fmla="*/ 0 w 1077217"/>
                <a:gd name="connsiteY9" fmla="*/ 538609 h 1077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77217" h="1077217">
                  <a:moveTo>
                    <a:pt x="0" y="538609"/>
                  </a:moveTo>
                  <a:cubicBezTo>
                    <a:pt x="0" y="395761"/>
                    <a:pt x="56747" y="258764"/>
                    <a:pt x="157755" y="157755"/>
                  </a:cubicBezTo>
                  <a:cubicBezTo>
                    <a:pt x="258764" y="56746"/>
                    <a:pt x="395761" y="0"/>
                    <a:pt x="538609" y="1"/>
                  </a:cubicBezTo>
                  <a:cubicBezTo>
                    <a:pt x="681457" y="1"/>
                    <a:pt x="818454" y="56748"/>
                    <a:pt x="919463" y="157756"/>
                  </a:cubicBezTo>
                  <a:cubicBezTo>
                    <a:pt x="1020472" y="258765"/>
                    <a:pt x="1077218" y="395762"/>
                    <a:pt x="1077217" y="538610"/>
                  </a:cubicBezTo>
                  <a:cubicBezTo>
                    <a:pt x="1077217" y="681458"/>
                    <a:pt x="1020471" y="818455"/>
                    <a:pt x="919462" y="919464"/>
                  </a:cubicBezTo>
                  <a:cubicBezTo>
                    <a:pt x="818453" y="1020473"/>
                    <a:pt x="681456" y="1077219"/>
                    <a:pt x="538608" y="1077219"/>
                  </a:cubicBezTo>
                  <a:cubicBezTo>
                    <a:pt x="395760" y="1077219"/>
                    <a:pt x="258763" y="1020473"/>
                    <a:pt x="157754" y="919464"/>
                  </a:cubicBezTo>
                  <a:cubicBezTo>
                    <a:pt x="56745" y="818455"/>
                    <a:pt x="-1" y="681458"/>
                    <a:pt x="-1" y="538610"/>
                  </a:cubicBezTo>
                  <a:lnTo>
                    <a:pt x="0" y="538609"/>
                  </a:lnTo>
                  <a:close/>
                </a:path>
              </a:pathLst>
            </a:custGeom>
            <a:solidFill>
              <a:schemeClr val="bg1"/>
            </a:solidFill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188235" tIns="188235" rIns="188235" bIns="188235" spcCol="1270" anchor="ctr"/>
            <a:lstStyle/>
            <a:p>
              <a:pPr algn="ctr" defTabSz="1066800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endParaRPr kumimoji="0" lang="ko-KR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자유형 35"/>
            <p:cNvSpPr/>
            <p:nvPr/>
          </p:nvSpPr>
          <p:spPr>
            <a:xfrm>
              <a:off x="2718842" y="2142381"/>
              <a:ext cx="950913" cy="950913"/>
            </a:xfrm>
            <a:custGeom>
              <a:avLst/>
              <a:gdLst>
                <a:gd name="connsiteX0" fmla="*/ 0 w 1077217"/>
                <a:gd name="connsiteY0" fmla="*/ 538609 h 1077217"/>
                <a:gd name="connsiteX1" fmla="*/ 157755 w 1077217"/>
                <a:gd name="connsiteY1" fmla="*/ 157755 h 1077217"/>
                <a:gd name="connsiteX2" fmla="*/ 538609 w 1077217"/>
                <a:gd name="connsiteY2" fmla="*/ 1 h 1077217"/>
                <a:gd name="connsiteX3" fmla="*/ 919463 w 1077217"/>
                <a:gd name="connsiteY3" fmla="*/ 157756 h 1077217"/>
                <a:gd name="connsiteX4" fmla="*/ 1077217 w 1077217"/>
                <a:gd name="connsiteY4" fmla="*/ 538610 h 1077217"/>
                <a:gd name="connsiteX5" fmla="*/ 919462 w 1077217"/>
                <a:gd name="connsiteY5" fmla="*/ 919464 h 1077217"/>
                <a:gd name="connsiteX6" fmla="*/ 538608 w 1077217"/>
                <a:gd name="connsiteY6" fmla="*/ 1077219 h 1077217"/>
                <a:gd name="connsiteX7" fmla="*/ 157754 w 1077217"/>
                <a:gd name="connsiteY7" fmla="*/ 919464 h 1077217"/>
                <a:gd name="connsiteX8" fmla="*/ -1 w 1077217"/>
                <a:gd name="connsiteY8" fmla="*/ 538610 h 1077217"/>
                <a:gd name="connsiteX9" fmla="*/ 0 w 1077217"/>
                <a:gd name="connsiteY9" fmla="*/ 538609 h 1077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77217" h="1077217">
                  <a:moveTo>
                    <a:pt x="0" y="538609"/>
                  </a:moveTo>
                  <a:cubicBezTo>
                    <a:pt x="0" y="395761"/>
                    <a:pt x="56747" y="258764"/>
                    <a:pt x="157755" y="157755"/>
                  </a:cubicBezTo>
                  <a:cubicBezTo>
                    <a:pt x="258764" y="56746"/>
                    <a:pt x="395761" y="0"/>
                    <a:pt x="538609" y="1"/>
                  </a:cubicBezTo>
                  <a:cubicBezTo>
                    <a:pt x="681457" y="1"/>
                    <a:pt x="818454" y="56748"/>
                    <a:pt x="919463" y="157756"/>
                  </a:cubicBezTo>
                  <a:cubicBezTo>
                    <a:pt x="1020472" y="258765"/>
                    <a:pt x="1077218" y="395762"/>
                    <a:pt x="1077217" y="538610"/>
                  </a:cubicBezTo>
                  <a:cubicBezTo>
                    <a:pt x="1077217" y="681458"/>
                    <a:pt x="1020471" y="818455"/>
                    <a:pt x="919462" y="919464"/>
                  </a:cubicBezTo>
                  <a:cubicBezTo>
                    <a:pt x="818453" y="1020473"/>
                    <a:pt x="681456" y="1077219"/>
                    <a:pt x="538608" y="1077219"/>
                  </a:cubicBezTo>
                  <a:cubicBezTo>
                    <a:pt x="395760" y="1077219"/>
                    <a:pt x="258763" y="1020473"/>
                    <a:pt x="157754" y="919464"/>
                  </a:cubicBezTo>
                  <a:cubicBezTo>
                    <a:pt x="56745" y="818455"/>
                    <a:pt x="-1" y="681458"/>
                    <a:pt x="-1" y="538610"/>
                  </a:cubicBezTo>
                  <a:lnTo>
                    <a:pt x="0" y="538609"/>
                  </a:lnTo>
                  <a:close/>
                </a:path>
              </a:pathLst>
            </a:custGeom>
            <a:noFill/>
            <a:ln w="1016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188235" tIns="188235" rIns="188235" bIns="188235" spcCol="1270" anchor="ctr"/>
            <a:lstStyle/>
            <a:p>
              <a:pPr algn="ctr" defTabSz="1066800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endParaRPr kumimoji="0" lang="ko-KR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9" name="그룹 19"/>
          <p:cNvGrpSpPr>
            <a:grpSpLocks/>
          </p:cNvGrpSpPr>
          <p:nvPr/>
        </p:nvGrpSpPr>
        <p:grpSpPr bwMode="auto">
          <a:xfrm>
            <a:off x="5322939" y="4462619"/>
            <a:ext cx="210654" cy="210654"/>
            <a:chOff x="2800399" y="4609727"/>
            <a:chExt cx="950913" cy="950913"/>
          </a:xfrm>
          <a:effectLst/>
        </p:grpSpPr>
        <p:sp>
          <p:nvSpPr>
            <p:cNvPr id="40" name="자유형 37"/>
            <p:cNvSpPr/>
            <p:nvPr/>
          </p:nvSpPr>
          <p:spPr>
            <a:xfrm>
              <a:off x="2843262" y="4652590"/>
              <a:ext cx="865187" cy="865187"/>
            </a:xfrm>
            <a:custGeom>
              <a:avLst/>
              <a:gdLst>
                <a:gd name="connsiteX0" fmla="*/ 0 w 1077217"/>
                <a:gd name="connsiteY0" fmla="*/ 538609 h 1077217"/>
                <a:gd name="connsiteX1" fmla="*/ 157755 w 1077217"/>
                <a:gd name="connsiteY1" fmla="*/ 157755 h 1077217"/>
                <a:gd name="connsiteX2" fmla="*/ 538609 w 1077217"/>
                <a:gd name="connsiteY2" fmla="*/ 1 h 1077217"/>
                <a:gd name="connsiteX3" fmla="*/ 919463 w 1077217"/>
                <a:gd name="connsiteY3" fmla="*/ 157756 h 1077217"/>
                <a:gd name="connsiteX4" fmla="*/ 1077217 w 1077217"/>
                <a:gd name="connsiteY4" fmla="*/ 538610 h 1077217"/>
                <a:gd name="connsiteX5" fmla="*/ 919462 w 1077217"/>
                <a:gd name="connsiteY5" fmla="*/ 919464 h 1077217"/>
                <a:gd name="connsiteX6" fmla="*/ 538608 w 1077217"/>
                <a:gd name="connsiteY6" fmla="*/ 1077219 h 1077217"/>
                <a:gd name="connsiteX7" fmla="*/ 157754 w 1077217"/>
                <a:gd name="connsiteY7" fmla="*/ 919464 h 1077217"/>
                <a:gd name="connsiteX8" fmla="*/ -1 w 1077217"/>
                <a:gd name="connsiteY8" fmla="*/ 538610 h 1077217"/>
                <a:gd name="connsiteX9" fmla="*/ 0 w 1077217"/>
                <a:gd name="connsiteY9" fmla="*/ 538609 h 1077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77217" h="1077217">
                  <a:moveTo>
                    <a:pt x="0" y="538609"/>
                  </a:moveTo>
                  <a:cubicBezTo>
                    <a:pt x="0" y="395761"/>
                    <a:pt x="56747" y="258764"/>
                    <a:pt x="157755" y="157755"/>
                  </a:cubicBezTo>
                  <a:cubicBezTo>
                    <a:pt x="258764" y="56746"/>
                    <a:pt x="395761" y="0"/>
                    <a:pt x="538609" y="1"/>
                  </a:cubicBezTo>
                  <a:cubicBezTo>
                    <a:pt x="681457" y="1"/>
                    <a:pt x="818454" y="56748"/>
                    <a:pt x="919463" y="157756"/>
                  </a:cubicBezTo>
                  <a:cubicBezTo>
                    <a:pt x="1020472" y="258765"/>
                    <a:pt x="1077218" y="395762"/>
                    <a:pt x="1077217" y="538610"/>
                  </a:cubicBezTo>
                  <a:cubicBezTo>
                    <a:pt x="1077217" y="681458"/>
                    <a:pt x="1020471" y="818455"/>
                    <a:pt x="919462" y="919464"/>
                  </a:cubicBezTo>
                  <a:cubicBezTo>
                    <a:pt x="818453" y="1020473"/>
                    <a:pt x="681456" y="1077219"/>
                    <a:pt x="538608" y="1077219"/>
                  </a:cubicBezTo>
                  <a:cubicBezTo>
                    <a:pt x="395760" y="1077219"/>
                    <a:pt x="258763" y="1020473"/>
                    <a:pt x="157754" y="919464"/>
                  </a:cubicBezTo>
                  <a:cubicBezTo>
                    <a:pt x="56745" y="818455"/>
                    <a:pt x="-1" y="681458"/>
                    <a:pt x="-1" y="538610"/>
                  </a:cubicBezTo>
                  <a:lnTo>
                    <a:pt x="0" y="538609"/>
                  </a:lnTo>
                  <a:close/>
                </a:path>
              </a:pathLst>
            </a:custGeom>
            <a:solidFill>
              <a:schemeClr val="bg1"/>
            </a:solidFill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188235" tIns="188235" rIns="188235" bIns="188235" spcCol="1270" anchor="ctr"/>
            <a:lstStyle/>
            <a:p>
              <a:pPr algn="ctr" defTabSz="1066800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endParaRPr kumimoji="0" lang="ko-KR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자유형 38"/>
            <p:cNvSpPr/>
            <p:nvPr/>
          </p:nvSpPr>
          <p:spPr>
            <a:xfrm>
              <a:off x="2800399" y="4609727"/>
              <a:ext cx="950913" cy="950913"/>
            </a:xfrm>
            <a:custGeom>
              <a:avLst/>
              <a:gdLst>
                <a:gd name="connsiteX0" fmla="*/ 0 w 1077217"/>
                <a:gd name="connsiteY0" fmla="*/ 538609 h 1077217"/>
                <a:gd name="connsiteX1" fmla="*/ 157755 w 1077217"/>
                <a:gd name="connsiteY1" fmla="*/ 157755 h 1077217"/>
                <a:gd name="connsiteX2" fmla="*/ 538609 w 1077217"/>
                <a:gd name="connsiteY2" fmla="*/ 1 h 1077217"/>
                <a:gd name="connsiteX3" fmla="*/ 919463 w 1077217"/>
                <a:gd name="connsiteY3" fmla="*/ 157756 h 1077217"/>
                <a:gd name="connsiteX4" fmla="*/ 1077217 w 1077217"/>
                <a:gd name="connsiteY4" fmla="*/ 538610 h 1077217"/>
                <a:gd name="connsiteX5" fmla="*/ 919462 w 1077217"/>
                <a:gd name="connsiteY5" fmla="*/ 919464 h 1077217"/>
                <a:gd name="connsiteX6" fmla="*/ 538608 w 1077217"/>
                <a:gd name="connsiteY6" fmla="*/ 1077219 h 1077217"/>
                <a:gd name="connsiteX7" fmla="*/ 157754 w 1077217"/>
                <a:gd name="connsiteY7" fmla="*/ 919464 h 1077217"/>
                <a:gd name="connsiteX8" fmla="*/ -1 w 1077217"/>
                <a:gd name="connsiteY8" fmla="*/ 538610 h 1077217"/>
                <a:gd name="connsiteX9" fmla="*/ 0 w 1077217"/>
                <a:gd name="connsiteY9" fmla="*/ 538609 h 1077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77217" h="1077217">
                  <a:moveTo>
                    <a:pt x="0" y="538609"/>
                  </a:moveTo>
                  <a:cubicBezTo>
                    <a:pt x="0" y="395761"/>
                    <a:pt x="56747" y="258764"/>
                    <a:pt x="157755" y="157755"/>
                  </a:cubicBezTo>
                  <a:cubicBezTo>
                    <a:pt x="258764" y="56746"/>
                    <a:pt x="395761" y="0"/>
                    <a:pt x="538609" y="1"/>
                  </a:cubicBezTo>
                  <a:cubicBezTo>
                    <a:pt x="681457" y="1"/>
                    <a:pt x="818454" y="56748"/>
                    <a:pt x="919463" y="157756"/>
                  </a:cubicBezTo>
                  <a:cubicBezTo>
                    <a:pt x="1020472" y="258765"/>
                    <a:pt x="1077218" y="395762"/>
                    <a:pt x="1077217" y="538610"/>
                  </a:cubicBezTo>
                  <a:cubicBezTo>
                    <a:pt x="1077217" y="681458"/>
                    <a:pt x="1020471" y="818455"/>
                    <a:pt x="919462" y="919464"/>
                  </a:cubicBezTo>
                  <a:cubicBezTo>
                    <a:pt x="818453" y="1020473"/>
                    <a:pt x="681456" y="1077219"/>
                    <a:pt x="538608" y="1077219"/>
                  </a:cubicBezTo>
                  <a:cubicBezTo>
                    <a:pt x="395760" y="1077219"/>
                    <a:pt x="258763" y="1020473"/>
                    <a:pt x="157754" y="919464"/>
                  </a:cubicBezTo>
                  <a:cubicBezTo>
                    <a:pt x="56745" y="818455"/>
                    <a:pt x="-1" y="681458"/>
                    <a:pt x="-1" y="538610"/>
                  </a:cubicBezTo>
                  <a:lnTo>
                    <a:pt x="0" y="538609"/>
                  </a:lnTo>
                  <a:close/>
                </a:path>
              </a:pathLst>
            </a:custGeom>
            <a:noFill/>
            <a:ln w="1016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188235" tIns="188235" rIns="188235" bIns="188235" spcCol="1270" anchor="ctr"/>
            <a:lstStyle/>
            <a:p>
              <a:pPr algn="ctr" defTabSz="1066800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endParaRPr kumimoji="0" lang="ko-KR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2" name="그룹 16"/>
          <p:cNvGrpSpPr>
            <a:grpSpLocks/>
          </p:cNvGrpSpPr>
          <p:nvPr/>
        </p:nvGrpSpPr>
        <p:grpSpPr bwMode="auto">
          <a:xfrm>
            <a:off x="1664315" y="2961645"/>
            <a:ext cx="210653" cy="210653"/>
            <a:chOff x="3232447" y="3385591"/>
            <a:chExt cx="950913" cy="950913"/>
          </a:xfrm>
          <a:effectLst/>
        </p:grpSpPr>
        <p:sp>
          <p:nvSpPr>
            <p:cNvPr id="43" name="자유형 40"/>
            <p:cNvSpPr/>
            <p:nvPr/>
          </p:nvSpPr>
          <p:spPr>
            <a:xfrm>
              <a:off x="3275309" y="3428453"/>
              <a:ext cx="865189" cy="865189"/>
            </a:xfrm>
            <a:custGeom>
              <a:avLst/>
              <a:gdLst>
                <a:gd name="connsiteX0" fmla="*/ 0 w 1077217"/>
                <a:gd name="connsiteY0" fmla="*/ 538609 h 1077217"/>
                <a:gd name="connsiteX1" fmla="*/ 157755 w 1077217"/>
                <a:gd name="connsiteY1" fmla="*/ 157755 h 1077217"/>
                <a:gd name="connsiteX2" fmla="*/ 538609 w 1077217"/>
                <a:gd name="connsiteY2" fmla="*/ 1 h 1077217"/>
                <a:gd name="connsiteX3" fmla="*/ 919463 w 1077217"/>
                <a:gd name="connsiteY3" fmla="*/ 157756 h 1077217"/>
                <a:gd name="connsiteX4" fmla="*/ 1077217 w 1077217"/>
                <a:gd name="connsiteY4" fmla="*/ 538610 h 1077217"/>
                <a:gd name="connsiteX5" fmla="*/ 919462 w 1077217"/>
                <a:gd name="connsiteY5" fmla="*/ 919464 h 1077217"/>
                <a:gd name="connsiteX6" fmla="*/ 538608 w 1077217"/>
                <a:gd name="connsiteY6" fmla="*/ 1077219 h 1077217"/>
                <a:gd name="connsiteX7" fmla="*/ 157754 w 1077217"/>
                <a:gd name="connsiteY7" fmla="*/ 919464 h 1077217"/>
                <a:gd name="connsiteX8" fmla="*/ -1 w 1077217"/>
                <a:gd name="connsiteY8" fmla="*/ 538610 h 1077217"/>
                <a:gd name="connsiteX9" fmla="*/ 0 w 1077217"/>
                <a:gd name="connsiteY9" fmla="*/ 538609 h 1077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77217" h="1077217">
                  <a:moveTo>
                    <a:pt x="0" y="538609"/>
                  </a:moveTo>
                  <a:cubicBezTo>
                    <a:pt x="0" y="395761"/>
                    <a:pt x="56747" y="258764"/>
                    <a:pt x="157755" y="157755"/>
                  </a:cubicBezTo>
                  <a:cubicBezTo>
                    <a:pt x="258764" y="56746"/>
                    <a:pt x="395761" y="0"/>
                    <a:pt x="538609" y="1"/>
                  </a:cubicBezTo>
                  <a:cubicBezTo>
                    <a:pt x="681457" y="1"/>
                    <a:pt x="818454" y="56748"/>
                    <a:pt x="919463" y="157756"/>
                  </a:cubicBezTo>
                  <a:cubicBezTo>
                    <a:pt x="1020472" y="258765"/>
                    <a:pt x="1077218" y="395762"/>
                    <a:pt x="1077217" y="538610"/>
                  </a:cubicBezTo>
                  <a:cubicBezTo>
                    <a:pt x="1077217" y="681458"/>
                    <a:pt x="1020471" y="818455"/>
                    <a:pt x="919462" y="919464"/>
                  </a:cubicBezTo>
                  <a:cubicBezTo>
                    <a:pt x="818453" y="1020473"/>
                    <a:pt x="681456" y="1077219"/>
                    <a:pt x="538608" y="1077219"/>
                  </a:cubicBezTo>
                  <a:cubicBezTo>
                    <a:pt x="395760" y="1077219"/>
                    <a:pt x="258763" y="1020473"/>
                    <a:pt x="157754" y="919464"/>
                  </a:cubicBezTo>
                  <a:cubicBezTo>
                    <a:pt x="56745" y="818455"/>
                    <a:pt x="-1" y="681458"/>
                    <a:pt x="-1" y="538610"/>
                  </a:cubicBezTo>
                  <a:lnTo>
                    <a:pt x="0" y="538609"/>
                  </a:lnTo>
                  <a:close/>
                </a:path>
              </a:pathLst>
            </a:custGeom>
            <a:solidFill>
              <a:schemeClr val="bg1"/>
            </a:solidFill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188235" tIns="188235" rIns="188235" bIns="188235" spcCol="1270" anchor="ctr"/>
            <a:lstStyle/>
            <a:p>
              <a:pPr algn="ctr" defTabSz="1066800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endParaRPr kumimoji="0" lang="ko-KR" altLang="en-US" sz="1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자유형 41"/>
            <p:cNvSpPr/>
            <p:nvPr/>
          </p:nvSpPr>
          <p:spPr>
            <a:xfrm>
              <a:off x="3232447" y="3385591"/>
              <a:ext cx="950913" cy="950913"/>
            </a:xfrm>
            <a:custGeom>
              <a:avLst/>
              <a:gdLst>
                <a:gd name="connsiteX0" fmla="*/ 0 w 1077217"/>
                <a:gd name="connsiteY0" fmla="*/ 538609 h 1077217"/>
                <a:gd name="connsiteX1" fmla="*/ 157755 w 1077217"/>
                <a:gd name="connsiteY1" fmla="*/ 157755 h 1077217"/>
                <a:gd name="connsiteX2" fmla="*/ 538609 w 1077217"/>
                <a:gd name="connsiteY2" fmla="*/ 1 h 1077217"/>
                <a:gd name="connsiteX3" fmla="*/ 919463 w 1077217"/>
                <a:gd name="connsiteY3" fmla="*/ 157756 h 1077217"/>
                <a:gd name="connsiteX4" fmla="*/ 1077217 w 1077217"/>
                <a:gd name="connsiteY4" fmla="*/ 538610 h 1077217"/>
                <a:gd name="connsiteX5" fmla="*/ 919462 w 1077217"/>
                <a:gd name="connsiteY5" fmla="*/ 919464 h 1077217"/>
                <a:gd name="connsiteX6" fmla="*/ 538608 w 1077217"/>
                <a:gd name="connsiteY6" fmla="*/ 1077219 h 1077217"/>
                <a:gd name="connsiteX7" fmla="*/ 157754 w 1077217"/>
                <a:gd name="connsiteY7" fmla="*/ 919464 h 1077217"/>
                <a:gd name="connsiteX8" fmla="*/ -1 w 1077217"/>
                <a:gd name="connsiteY8" fmla="*/ 538610 h 1077217"/>
                <a:gd name="connsiteX9" fmla="*/ 0 w 1077217"/>
                <a:gd name="connsiteY9" fmla="*/ 538609 h 1077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77217" h="1077217">
                  <a:moveTo>
                    <a:pt x="0" y="538609"/>
                  </a:moveTo>
                  <a:cubicBezTo>
                    <a:pt x="0" y="395761"/>
                    <a:pt x="56747" y="258764"/>
                    <a:pt x="157755" y="157755"/>
                  </a:cubicBezTo>
                  <a:cubicBezTo>
                    <a:pt x="258764" y="56746"/>
                    <a:pt x="395761" y="0"/>
                    <a:pt x="538609" y="1"/>
                  </a:cubicBezTo>
                  <a:cubicBezTo>
                    <a:pt x="681457" y="1"/>
                    <a:pt x="818454" y="56748"/>
                    <a:pt x="919463" y="157756"/>
                  </a:cubicBezTo>
                  <a:cubicBezTo>
                    <a:pt x="1020472" y="258765"/>
                    <a:pt x="1077218" y="395762"/>
                    <a:pt x="1077217" y="538610"/>
                  </a:cubicBezTo>
                  <a:cubicBezTo>
                    <a:pt x="1077217" y="681458"/>
                    <a:pt x="1020471" y="818455"/>
                    <a:pt x="919462" y="919464"/>
                  </a:cubicBezTo>
                  <a:cubicBezTo>
                    <a:pt x="818453" y="1020473"/>
                    <a:pt x="681456" y="1077219"/>
                    <a:pt x="538608" y="1077219"/>
                  </a:cubicBezTo>
                  <a:cubicBezTo>
                    <a:pt x="395760" y="1077219"/>
                    <a:pt x="258763" y="1020473"/>
                    <a:pt x="157754" y="919464"/>
                  </a:cubicBezTo>
                  <a:cubicBezTo>
                    <a:pt x="56745" y="818455"/>
                    <a:pt x="-1" y="681458"/>
                    <a:pt x="-1" y="538610"/>
                  </a:cubicBezTo>
                  <a:lnTo>
                    <a:pt x="0" y="538609"/>
                  </a:lnTo>
                  <a:close/>
                </a:path>
              </a:pathLst>
            </a:custGeom>
            <a:noFill/>
            <a:ln w="1016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188235" tIns="188235" rIns="188235" bIns="188235" spcCol="1270" anchor="ctr"/>
            <a:lstStyle/>
            <a:p>
              <a:pPr algn="ctr" defTabSz="1066800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endParaRPr kumimoji="0" lang="ko-KR" altLang="en-US" sz="1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5" name="그룹 13"/>
          <p:cNvGrpSpPr>
            <a:grpSpLocks/>
          </p:cNvGrpSpPr>
          <p:nvPr/>
        </p:nvGrpSpPr>
        <p:grpSpPr bwMode="auto">
          <a:xfrm>
            <a:off x="2039559" y="2141220"/>
            <a:ext cx="210654" cy="210654"/>
            <a:chOff x="2718842" y="2142381"/>
            <a:chExt cx="950913" cy="950913"/>
          </a:xfrm>
          <a:effectLst/>
        </p:grpSpPr>
        <p:sp>
          <p:nvSpPr>
            <p:cNvPr id="46" name="자유형 43"/>
            <p:cNvSpPr/>
            <p:nvPr/>
          </p:nvSpPr>
          <p:spPr>
            <a:xfrm>
              <a:off x="2761705" y="2185244"/>
              <a:ext cx="865187" cy="865187"/>
            </a:xfrm>
            <a:custGeom>
              <a:avLst/>
              <a:gdLst>
                <a:gd name="connsiteX0" fmla="*/ 0 w 1077217"/>
                <a:gd name="connsiteY0" fmla="*/ 538609 h 1077217"/>
                <a:gd name="connsiteX1" fmla="*/ 157755 w 1077217"/>
                <a:gd name="connsiteY1" fmla="*/ 157755 h 1077217"/>
                <a:gd name="connsiteX2" fmla="*/ 538609 w 1077217"/>
                <a:gd name="connsiteY2" fmla="*/ 1 h 1077217"/>
                <a:gd name="connsiteX3" fmla="*/ 919463 w 1077217"/>
                <a:gd name="connsiteY3" fmla="*/ 157756 h 1077217"/>
                <a:gd name="connsiteX4" fmla="*/ 1077217 w 1077217"/>
                <a:gd name="connsiteY4" fmla="*/ 538610 h 1077217"/>
                <a:gd name="connsiteX5" fmla="*/ 919462 w 1077217"/>
                <a:gd name="connsiteY5" fmla="*/ 919464 h 1077217"/>
                <a:gd name="connsiteX6" fmla="*/ 538608 w 1077217"/>
                <a:gd name="connsiteY6" fmla="*/ 1077219 h 1077217"/>
                <a:gd name="connsiteX7" fmla="*/ 157754 w 1077217"/>
                <a:gd name="connsiteY7" fmla="*/ 919464 h 1077217"/>
                <a:gd name="connsiteX8" fmla="*/ -1 w 1077217"/>
                <a:gd name="connsiteY8" fmla="*/ 538610 h 1077217"/>
                <a:gd name="connsiteX9" fmla="*/ 0 w 1077217"/>
                <a:gd name="connsiteY9" fmla="*/ 538609 h 1077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77217" h="1077217">
                  <a:moveTo>
                    <a:pt x="0" y="538609"/>
                  </a:moveTo>
                  <a:cubicBezTo>
                    <a:pt x="0" y="395761"/>
                    <a:pt x="56747" y="258764"/>
                    <a:pt x="157755" y="157755"/>
                  </a:cubicBezTo>
                  <a:cubicBezTo>
                    <a:pt x="258764" y="56746"/>
                    <a:pt x="395761" y="0"/>
                    <a:pt x="538609" y="1"/>
                  </a:cubicBezTo>
                  <a:cubicBezTo>
                    <a:pt x="681457" y="1"/>
                    <a:pt x="818454" y="56748"/>
                    <a:pt x="919463" y="157756"/>
                  </a:cubicBezTo>
                  <a:cubicBezTo>
                    <a:pt x="1020472" y="258765"/>
                    <a:pt x="1077218" y="395762"/>
                    <a:pt x="1077217" y="538610"/>
                  </a:cubicBezTo>
                  <a:cubicBezTo>
                    <a:pt x="1077217" y="681458"/>
                    <a:pt x="1020471" y="818455"/>
                    <a:pt x="919462" y="919464"/>
                  </a:cubicBezTo>
                  <a:cubicBezTo>
                    <a:pt x="818453" y="1020473"/>
                    <a:pt x="681456" y="1077219"/>
                    <a:pt x="538608" y="1077219"/>
                  </a:cubicBezTo>
                  <a:cubicBezTo>
                    <a:pt x="395760" y="1077219"/>
                    <a:pt x="258763" y="1020473"/>
                    <a:pt x="157754" y="919464"/>
                  </a:cubicBezTo>
                  <a:cubicBezTo>
                    <a:pt x="56745" y="818455"/>
                    <a:pt x="-1" y="681458"/>
                    <a:pt x="-1" y="538610"/>
                  </a:cubicBezTo>
                  <a:lnTo>
                    <a:pt x="0" y="538609"/>
                  </a:lnTo>
                  <a:close/>
                </a:path>
              </a:pathLst>
            </a:custGeom>
            <a:solidFill>
              <a:schemeClr val="bg1"/>
            </a:solidFill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188235" tIns="188235" rIns="188235" bIns="188235" spcCol="1270" anchor="ctr"/>
            <a:lstStyle/>
            <a:p>
              <a:pPr algn="ctr" defTabSz="1066800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endParaRPr kumimoji="0" lang="ko-KR" altLang="en-US" sz="1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자유형 44"/>
            <p:cNvSpPr/>
            <p:nvPr/>
          </p:nvSpPr>
          <p:spPr>
            <a:xfrm>
              <a:off x="2718842" y="2142381"/>
              <a:ext cx="950913" cy="950913"/>
            </a:xfrm>
            <a:custGeom>
              <a:avLst/>
              <a:gdLst>
                <a:gd name="connsiteX0" fmla="*/ 0 w 1077217"/>
                <a:gd name="connsiteY0" fmla="*/ 538609 h 1077217"/>
                <a:gd name="connsiteX1" fmla="*/ 157755 w 1077217"/>
                <a:gd name="connsiteY1" fmla="*/ 157755 h 1077217"/>
                <a:gd name="connsiteX2" fmla="*/ 538609 w 1077217"/>
                <a:gd name="connsiteY2" fmla="*/ 1 h 1077217"/>
                <a:gd name="connsiteX3" fmla="*/ 919463 w 1077217"/>
                <a:gd name="connsiteY3" fmla="*/ 157756 h 1077217"/>
                <a:gd name="connsiteX4" fmla="*/ 1077217 w 1077217"/>
                <a:gd name="connsiteY4" fmla="*/ 538610 h 1077217"/>
                <a:gd name="connsiteX5" fmla="*/ 919462 w 1077217"/>
                <a:gd name="connsiteY5" fmla="*/ 919464 h 1077217"/>
                <a:gd name="connsiteX6" fmla="*/ 538608 w 1077217"/>
                <a:gd name="connsiteY6" fmla="*/ 1077219 h 1077217"/>
                <a:gd name="connsiteX7" fmla="*/ 157754 w 1077217"/>
                <a:gd name="connsiteY7" fmla="*/ 919464 h 1077217"/>
                <a:gd name="connsiteX8" fmla="*/ -1 w 1077217"/>
                <a:gd name="connsiteY8" fmla="*/ 538610 h 1077217"/>
                <a:gd name="connsiteX9" fmla="*/ 0 w 1077217"/>
                <a:gd name="connsiteY9" fmla="*/ 538609 h 1077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77217" h="1077217">
                  <a:moveTo>
                    <a:pt x="0" y="538609"/>
                  </a:moveTo>
                  <a:cubicBezTo>
                    <a:pt x="0" y="395761"/>
                    <a:pt x="56747" y="258764"/>
                    <a:pt x="157755" y="157755"/>
                  </a:cubicBezTo>
                  <a:cubicBezTo>
                    <a:pt x="258764" y="56746"/>
                    <a:pt x="395761" y="0"/>
                    <a:pt x="538609" y="1"/>
                  </a:cubicBezTo>
                  <a:cubicBezTo>
                    <a:pt x="681457" y="1"/>
                    <a:pt x="818454" y="56748"/>
                    <a:pt x="919463" y="157756"/>
                  </a:cubicBezTo>
                  <a:cubicBezTo>
                    <a:pt x="1020472" y="258765"/>
                    <a:pt x="1077218" y="395762"/>
                    <a:pt x="1077217" y="538610"/>
                  </a:cubicBezTo>
                  <a:cubicBezTo>
                    <a:pt x="1077217" y="681458"/>
                    <a:pt x="1020471" y="818455"/>
                    <a:pt x="919462" y="919464"/>
                  </a:cubicBezTo>
                  <a:cubicBezTo>
                    <a:pt x="818453" y="1020473"/>
                    <a:pt x="681456" y="1077219"/>
                    <a:pt x="538608" y="1077219"/>
                  </a:cubicBezTo>
                  <a:cubicBezTo>
                    <a:pt x="395760" y="1077219"/>
                    <a:pt x="258763" y="1020473"/>
                    <a:pt x="157754" y="919464"/>
                  </a:cubicBezTo>
                  <a:cubicBezTo>
                    <a:pt x="56745" y="818455"/>
                    <a:pt x="-1" y="681458"/>
                    <a:pt x="-1" y="538610"/>
                  </a:cubicBezTo>
                  <a:lnTo>
                    <a:pt x="0" y="538609"/>
                  </a:lnTo>
                  <a:close/>
                </a:path>
              </a:pathLst>
            </a:custGeom>
            <a:noFill/>
            <a:ln w="1016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188235" tIns="188235" rIns="188235" bIns="188235" spcCol="1270" anchor="ctr"/>
            <a:lstStyle/>
            <a:p>
              <a:pPr algn="ctr" defTabSz="1066800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endParaRPr kumimoji="0" lang="ko-KR" altLang="en-US" sz="1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8" name="그룹 19"/>
          <p:cNvGrpSpPr>
            <a:grpSpLocks/>
          </p:cNvGrpSpPr>
          <p:nvPr/>
        </p:nvGrpSpPr>
        <p:grpSpPr bwMode="auto">
          <a:xfrm>
            <a:off x="1945747" y="3782910"/>
            <a:ext cx="210654" cy="210654"/>
            <a:chOff x="2800399" y="4609727"/>
            <a:chExt cx="950913" cy="950913"/>
          </a:xfrm>
          <a:effectLst/>
        </p:grpSpPr>
        <p:sp>
          <p:nvSpPr>
            <p:cNvPr id="49" name="자유형 46"/>
            <p:cNvSpPr/>
            <p:nvPr/>
          </p:nvSpPr>
          <p:spPr>
            <a:xfrm>
              <a:off x="2843262" y="4652590"/>
              <a:ext cx="865187" cy="865187"/>
            </a:xfrm>
            <a:custGeom>
              <a:avLst/>
              <a:gdLst>
                <a:gd name="connsiteX0" fmla="*/ 0 w 1077217"/>
                <a:gd name="connsiteY0" fmla="*/ 538609 h 1077217"/>
                <a:gd name="connsiteX1" fmla="*/ 157755 w 1077217"/>
                <a:gd name="connsiteY1" fmla="*/ 157755 h 1077217"/>
                <a:gd name="connsiteX2" fmla="*/ 538609 w 1077217"/>
                <a:gd name="connsiteY2" fmla="*/ 1 h 1077217"/>
                <a:gd name="connsiteX3" fmla="*/ 919463 w 1077217"/>
                <a:gd name="connsiteY3" fmla="*/ 157756 h 1077217"/>
                <a:gd name="connsiteX4" fmla="*/ 1077217 w 1077217"/>
                <a:gd name="connsiteY4" fmla="*/ 538610 h 1077217"/>
                <a:gd name="connsiteX5" fmla="*/ 919462 w 1077217"/>
                <a:gd name="connsiteY5" fmla="*/ 919464 h 1077217"/>
                <a:gd name="connsiteX6" fmla="*/ 538608 w 1077217"/>
                <a:gd name="connsiteY6" fmla="*/ 1077219 h 1077217"/>
                <a:gd name="connsiteX7" fmla="*/ 157754 w 1077217"/>
                <a:gd name="connsiteY7" fmla="*/ 919464 h 1077217"/>
                <a:gd name="connsiteX8" fmla="*/ -1 w 1077217"/>
                <a:gd name="connsiteY8" fmla="*/ 538610 h 1077217"/>
                <a:gd name="connsiteX9" fmla="*/ 0 w 1077217"/>
                <a:gd name="connsiteY9" fmla="*/ 538609 h 1077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77217" h="1077217">
                  <a:moveTo>
                    <a:pt x="0" y="538609"/>
                  </a:moveTo>
                  <a:cubicBezTo>
                    <a:pt x="0" y="395761"/>
                    <a:pt x="56747" y="258764"/>
                    <a:pt x="157755" y="157755"/>
                  </a:cubicBezTo>
                  <a:cubicBezTo>
                    <a:pt x="258764" y="56746"/>
                    <a:pt x="395761" y="0"/>
                    <a:pt x="538609" y="1"/>
                  </a:cubicBezTo>
                  <a:cubicBezTo>
                    <a:pt x="681457" y="1"/>
                    <a:pt x="818454" y="56748"/>
                    <a:pt x="919463" y="157756"/>
                  </a:cubicBezTo>
                  <a:cubicBezTo>
                    <a:pt x="1020472" y="258765"/>
                    <a:pt x="1077218" y="395762"/>
                    <a:pt x="1077217" y="538610"/>
                  </a:cubicBezTo>
                  <a:cubicBezTo>
                    <a:pt x="1077217" y="681458"/>
                    <a:pt x="1020471" y="818455"/>
                    <a:pt x="919462" y="919464"/>
                  </a:cubicBezTo>
                  <a:cubicBezTo>
                    <a:pt x="818453" y="1020473"/>
                    <a:pt x="681456" y="1077219"/>
                    <a:pt x="538608" y="1077219"/>
                  </a:cubicBezTo>
                  <a:cubicBezTo>
                    <a:pt x="395760" y="1077219"/>
                    <a:pt x="258763" y="1020473"/>
                    <a:pt x="157754" y="919464"/>
                  </a:cubicBezTo>
                  <a:cubicBezTo>
                    <a:pt x="56745" y="818455"/>
                    <a:pt x="-1" y="681458"/>
                    <a:pt x="-1" y="538610"/>
                  </a:cubicBezTo>
                  <a:lnTo>
                    <a:pt x="0" y="538609"/>
                  </a:lnTo>
                  <a:close/>
                </a:path>
              </a:pathLst>
            </a:custGeom>
            <a:solidFill>
              <a:schemeClr val="bg1"/>
            </a:solidFill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188235" tIns="188235" rIns="188235" bIns="188235" spcCol="1270" anchor="ctr"/>
            <a:lstStyle/>
            <a:p>
              <a:pPr algn="ctr" defTabSz="1066800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endParaRPr kumimoji="0" lang="ko-KR" altLang="en-US" sz="1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자유형 47"/>
            <p:cNvSpPr/>
            <p:nvPr/>
          </p:nvSpPr>
          <p:spPr>
            <a:xfrm>
              <a:off x="2800399" y="4609727"/>
              <a:ext cx="950913" cy="950913"/>
            </a:xfrm>
            <a:custGeom>
              <a:avLst/>
              <a:gdLst>
                <a:gd name="connsiteX0" fmla="*/ 0 w 1077217"/>
                <a:gd name="connsiteY0" fmla="*/ 538609 h 1077217"/>
                <a:gd name="connsiteX1" fmla="*/ 157755 w 1077217"/>
                <a:gd name="connsiteY1" fmla="*/ 157755 h 1077217"/>
                <a:gd name="connsiteX2" fmla="*/ 538609 w 1077217"/>
                <a:gd name="connsiteY2" fmla="*/ 1 h 1077217"/>
                <a:gd name="connsiteX3" fmla="*/ 919463 w 1077217"/>
                <a:gd name="connsiteY3" fmla="*/ 157756 h 1077217"/>
                <a:gd name="connsiteX4" fmla="*/ 1077217 w 1077217"/>
                <a:gd name="connsiteY4" fmla="*/ 538610 h 1077217"/>
                <a:gd name="connsiteX5" fmla="*/ 919462 w 1077217"/>
                <a:gd name="connsiteY5" fmla="*/ 919464 h 1077217"/>
                <a:gd name="connsiteX6" fmla="*/ 538608 w 1077217"/>
                <a:gd name="connsiteY6" fmla="*/ 1077219 h 1077217"/>
                <a:gd name="connsiteX7" fmla="*/ 157754 w 1077217"/>
                <a:gd name="connsiteY7" fmla="*/ 919464 h 1077217"/>
                <a:gd name="connsiteX8" fmla="*/ -1 w 1077217"/>
                <a:gd name="connsiteY8" fmla="*/ 538610 h 1077217"/>
                <a:gd name="connsiteX9" fmla="*/ 0 w 1077217"/>
                <a:gd name="connsiteY9" fmla="*/ 538609 h 1077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77217" h="1077217">
                  <a:moveTo>
                    <a:pt x="0" y="538609"/>
                  </a:moveTo>
                  <a:cubicBezTo>
                    <a:pt x="0" y="395761"/>
                    <a:pt x="56747" y="258764"/>
                    <a:pt x="157755" y="157755"/>
                  </a:cubicBezTo>
                  <a:cubicBezTo>
                    <a:pt x="258764" y="56746"/>
                    <a:pt x="395761" y="0"/>
                    <a:pt x="538609" y="1"/>
                  </a:cubicBezTo>
                  <a:cubicBezTo>
                    <a:pt x="681457" y="1"/>
                    <a:pt x="818454" y="56748"/>
                    <a:pt x="919463" y="157756"/>
                  </a:cubicBezTo>
                  <a:cubicBezTo>
                    <a:pt x="1020472" y="258765"/>
                    <a:pt x="1077218" y="395762"/>
                    <a:pt x="1077217" y="538610"/>
                  </a:cubicBezTo>
                  <a:cubicBezTo>
                    <a:pt x="1077217" y="681458"/>
                    <a:pt x="1020471" y="818455"/>
                    <a:pt x="919462" y="919464"/>
                  </a:cubicBezTo>
                  <a:cubicBezTo>
                    <a:pt x="818453" y="1020473"/>
                    <a:pt x="681456" y="1077219"/>
                    <a:pt x="538608" y="1077219"/>
                  </a:cubicBezTo>
                  <a:cubicBezTo>
                    <a:pt x="395760" y="1077219"/>
                    <a:pt x="258763" y="1020473"/>
                    <a:pt x="157754" y="919464"/>
                  </a:cubicBezTo>
                  <a:cubicBezTo>
                    <a:pt x="56745" y="818455"/>
                    <a:pt x="-1" y="681458"/>
                    <a:pt x="-1" y="538610"/>
                  </a:cubicBezTo>
                  <a:lnTo>
                    <a:pt x="0" y="538609"/>
                  </a:lnTo>
                  <a:close/>
                </a:path>
              </a:pathLst>
            </a:custGeom>
            <a:noFill/>
            <a:ln w="1016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188235" tIns="188235" rIns="188235" bIns="188235" spcCol="1270" anchor="ctr"/>
            <a:lstStyle/>
            <a:p>
              <a:pPr algn="ctr" defTabSz="1066800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endParaRPr kumimoji="0" lang="ko-KR" altLang="en-US" sz="1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6134854" y="2657312"/>
            <a:ext cx="1677506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</a:t>
            </a:r>
            <a:endParaRPr lang="en-US" altLang="ko-KR" sz="105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</a:t>
            </a:r>
            <a:endParaRPr lang="ko-KR" altLang="en-US" sz="105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</a:t>
            </a:r>
            <a:endParaRPr lang="ko-KR" altLang="en-US" sz="105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525084" y="3672356"/>
            <a:ext cx="1677506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</a:t>
            </a:r>
            <a:endParaRPr lang="en-US" altLang="ko-KR" sz="105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</a:t>
            </a:r>
            <a:endParaRPr lang="ko-KR" altLang="en-US" sz="105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</a:t>
            </a:r>
            <a:endParaRPr lang="ko-KR" altLang="en-US" sz="105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자유형 50"/>
          <p:cNvSpPr/>
          <p:nvPr/>
        </p:nvSpPr>
        <p:spPr bwMode="auto">
          <a:xfrm>
            <a:off x="3897628" y="2408061"/>
            <a:ext cx="365397" cy="365396"/>
          </a:xfrm>
          <a:custGeom>
            <a:avLst/>
            <a:gdLst>
              <a:gd name="connsiteX0" fmla="*/ 0 w 1077217"/>
              <a:gd name="connsiteY0" fmla="*/ 538609 h 1077217"/>
              <a:gd name="connsiteX1" fmla="*/ 157755 w 1077217"/>
              <a:gd name="connsiteY1" fmla="*/ 157755 h 1077217"/>
              <a:gd name="connsiteX2" fmla="*/ 538609 w 1077217"/>
              <a:gd name="connsiteY2" fmla="*/ 1 h 1077217"/>
              <a:gd name="connsiteX3" fmla="*/ 919463 w 1077217"/>
              <a:gd name="connsiteY3" fmla="*/ 157756 h 1077217"/>
              <a:gd name="connsiteX4" fmla="*/ 1077217 w 1077217"/>
              <a:gd name="connsiteY4" fmla="*/ 538610 h 1077217"/>
              <a:gd name="connsiteX5" fmla="*/ 919462 w 1077217"/>
              <a:gd name="connsiteY5" fmla="*/ 919464 h 1077217"/>
              <a:gd name="connsiteX6" fmla="*/ 538608 w 1077217"/>
              <a:gd name="connsiteY6" fmla="*/ 1077219 h 1077217"/>
              <a:gd name="connsiteX7" fmla="*/ 157754 w 1077217"/>
              <a:gd name="connsiteY7" fmla="*/ 919464 h 1077217"/>
              <a:gd name="connsiteX8" fmla="*/ -1 w 1077217"/>
              <a:gd name="connsiteY8" fmla="*/ 538610 h 1077217"/>
              <a:gd name="connsiteX9" fmla="*/ 0 w 1077217"/>
              <a:gd name="connsiteY9" fmla="*/ 538609 h 1077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77217" h="1077217">
                <a:moveTo>
                  <a:pt x="0" y="538609"/>
                </a:moveTo>
                <a:cubicBezTo>
                  <a:pt x="0" y="395761"/>
                  <a:pt x="56747" y="258764"/>
                  <a:pt x="157755" y="157755"/>
                </a:cubicBezTo>
                <a:cubicBezTo>
                  <a:pt x="258764" y="56746"/>
                  <a:pt x="395761" y="0"/>
                  <a:pt x="538609" y="1"/>
                </a:cubicBezTo>
                <a:cubicBezTo>
                  <a:pt x="681457" y="1"/>
                  <a:pt x="818454" y="56748"/>
                  <a:pt x="919463" y="157756"/>
                </a:cubicBezTo>
                <a:cubicBezTo>
                  <a:pt x="1020472" y="258765"/>
                  <a:pt x="1077218" y="395762"/>
                  <a:pt x="1077217" y="538610"/>
                </a:cubicBezTo>
                <a:cubicBezTo>
                  <a:pt x="1077217" y="681458"/>
                  <a:pt x="1020471" y="818455"/>
                  <a:pt x="919462" y="919464"/>
                </a:cubicBezTo>
                <a:cubicBezTo>
                  <a:pt x="818453" y="1020473"/>
                  <a:pt x="681456" y="1077219"/>
                  <a:pt x="538608" y="1077219"/>
                </a:cubicBezTo>
                <a:cubicBezTo>
                  <a:pt x="395760" y="1077219"/>
                  <a:pt x="258763" y="1020473"/>
                  <a:pt x="157754" y="919464"/>
                </a:cubicBezTo>
                <a:cubicBezTo>
                  <a:pt x="56745" y="818455"/>
                  <a:pt x="-1" y="681458"/>
                  <a:pt x="-1" y="538610"/>
                </a:cubicBezTo>
                <a:lnTo>
                  <a:pt x="0" y="538609"/>
                </a:lnTo>
                <a:close/>
              </a:path>
            </a:pathLst>
          </a:custGeom>
          <a:noFill/>
          <a:ln w="1016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88235" tIns="188235" rIns="188235" bIns="188235" spcCol="1270" anchor="ctr"/>
          <a:lstStyle/>
          <a:p>
            <a:pPr algn="ctr" defTabSz="106680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endParaRPr kumimoji="0" lang="ko-KR" altLang="en-US" sz="11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082402" y="1115323"/>
            <a:ext cx="6164614" cy="385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807780" y="2478638"/>
            <a:ext cx="520572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</a:t>
            </a:r>
            <a:endParaRPr kumimoji="0"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037939" y="2994989"/>
            <a:ext cx="520572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</a:t>
            </a:r>
            <a:endParaRPr kumimoji="0"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807780" y="3507219"/>
            <a:ext cx="520572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</a:t>
            </a:r>
            <a:endParaRPr kumimoji="0"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608333" y="2774662"/>
            <a:ext cx="520572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</a:t>
            </a:r>
            <a:endParaRPr kumimoji="0"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998563" y="3782709"/>
            <a:ext cx="520572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</a:t>
            </a:r>
            <a:endParaRPr kumimoji="0"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4914599" y="1681812"/>
            <a:ext cx="520572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</a:t>
            </a:r>
            <a:endParaRPr kumimoji="0"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62" name="직사각형 61"/>
          <p:cNvSpPr/>
          <p:nvPr/>
        </p:nvSpPr>
        <p:spPr>
          <a:xfrm>
            <a:off x="3174456" y="2950228"/>
            <a:ext cx="929123" cy="2979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55575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en-US" altLang="ko-KR" sz="2000" b="1" dirty="0" smtClean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</a:t>
            </a:r>
            <a:endParaRPr lang="ko-KR" altLang="en-US" sz="2000" b="1" dirty="0">
              <a:solidFill>
                <a:schemeClr val="bg1"/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Free PPT Chart Diagrams : ALLPPT.com</a:t>
            </a:r>
            <a:endParaRPr lang="en-US" altLang="ko-KR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>
            <a:hlinkClick r:id="rId2"/>
          </p:cNvPr>
          <p:cNvSpPr txBox="1"/>
          <p:nvPr/>
        </p:nvSpPr>
        <p:spPr>
          <a:xfrm>
            <a:off x="-9947" y="480399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55576" y="699542"/>
            <a:ext cx="65356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그룹 4"/>
          <p:cNvGrpSpPr/>
          <p:nvPr/>
        </p:nvGrpSpPr>
        <p:grpSpPr>
          <a:xfrm>
            <a:off x="1874968" y="1923121"/>
            <a:ext cx="3921168" cy="2570348"/>
            <a:chOff x="1150974" y="1978702"/>
            <a:chExt cx="6019676" cy="3945930"/>
          </a:xfrm>
        </p:grpSpPr>
        <p:cxnSp>
          <p:nvCxnSpPr>
            <p:cNvPr id="6" name="직선 연결선 5"/>
            <p:cNvCxnSpPr>
              <a:endCxn id="27" idx="7"/>
            </p:cNvCxnSpPr>
            <p:nvPr/>
          </p:nvCxnSpPr>
          <p:spPr>
            <a:xfrm flipV="1">
              <a:off x="4122308" y="1978702"/>
              <a:ext cx="1915112" cy="1685255"/>
            </a:xfrm>
            <a:prstGeom prst="line">
              <a:avLst/>
            </a:prstGeom>
            <a:ln w="12700" cap="rnd"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직선 연결선 6"/>
            <p:cNvCxnSpPr/>
            <p:nvPr/>
          </p:nvCxnSpPr>
          <p:spPr>
            <a:xfrm flipV="1">
              <a:off x="5213753" y="3474960"/>
              <a:ext cx="1956897" cy="269111"/>
            </a:xfrm>
            <a:prstGeom prst="line">
              <a:avLst/>
            </a:prstGeom>
            <a:ln w="12700" cap="rnd"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직선 연결선 7"/>
            <p:cNvCxnSpPr/>
            <p:nvPr/>
          </p:nvCxnSpPr>
          <p:spPr>
            <a:xfrm>
              <a:off x="4639188" y="4118305"/>
              <a:ext cx="1499391" cy="877189"/>
            </a:xfrm>
            <a:prstGeom prst="line">
              <a:avLst/>
            </a:prstGeom>
            <a:ln w="12700" cap="rnd"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직선 연결선 8"/>
            <p:cNvCxnSpPr>
              <a:endCxn id="38" idx="7"/>
            </p:cNvCxnSpPr>
            <p:nvPr/>
          </p:nvCxnSpPr>
          <p:spPr>
            <a:xfrm flipV="1">
              <a:off x="4330113" y="2770219"/>
              <a:ext cx="1841248" cy="830862"/>
            </a:xfrm>
            <a:prstGeom prst="line">
              <a:avLst/>
            </a:prstGeom>
            <a:ln w="12700" cap="rnd"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직선 연결선 9"/>
            <p:cNvCxnSpPr>
              <a:endCxn id="33" idx="0"/>
            </p:cNvCxnSpPr>
            <p:nvPr/>
          </p:nvCxnSpPr>
          <p:spPr>
            <a:xfrm>
              <a:off x="5201596" y="3936031"/>
              <a:ext cx="1026589" cy="213695"/>
            </a:xfrm>
            <a:prstGeom prst="line">
              <a:avLst/>
            </a:prstGeom>
            <a:ln w="12700" cap="rnd"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직선 연결선 10"/>
            <p:cNvCxnSpPr>
              <a:endCxn id="41" idx="1"/>
            </p:cNvCxnSpPr>
            <p:nvPr/>
          </p:nvCxnSpPr>
          <p:spPr>
            <a:xfrm>
              <a:off x="3965444" y="3965479"/>
              <a:ext cx="2526126" cy="1959153"/>
            </a:xfrm>
            <a:prstGeom prst="line">
              <a:avLst/>
            </a:prstGeom>
            <a:ln w="12700" cap="rnd"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직선 연결선 11"/>
            <p:cNvCxnSpPr>
              <a:stCxn id="50" idx="4"/>
            </p:cNvCxnSpPr>
            <p:nvPr/>
          </p:nvCxnSpPr>
          <p:spPr>
            <a:xfrm flipV="1">
              <a:off x="1583023" y="4162284"/>
              <a:ext cx="2329516" cy="833212"/>
            </a:xfrm>
            <a:prstGeom prst="line">
              <a:avLst/>
            </a:prstGeom>
            <a:ln w="12700" cap="rnd"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직선 연결선 12"/>
            <p:cNvCxnSpPr>
              <a:stCxn id="44" idx="4"/>
            </p:cNvCxnSpPr>
            <p:nvPr/>
          </p:nvCxnSpPr>
          <p:spPr>
            <a:xfrm>
              <a:off x="1150974" y="3734712"/>
              <a:ext cx="2662849" cy="59166"/>
            </a:xfrm>
            <a:prstGeom prst="line">
              <a:avLst/>
            </a:prstGeom>
            <a:ln w="12700" cap="rnd"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직선 연결선 13"/>
            <p:cNvCxnSpPr>
              <a:stCxn id="47" idx="5"/>
            </p:cNvCxnSpPr>
            <p:nvPr/>
          </p:nvCxnSpPr>
          <p:spPr>
            <a:xfrm>
              <a:off x="1679681" y="2589554"/>
              <a:ext cx="2232857" cy="835916"/>
            </a:xfrm>
            <a:prstGeom prst="line">
              <a:avLst/>
            </a:prstGeom>
            <a:ln w="12700" cap="rnd"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자유형 14"/>
          <p:cNvSpPr/>
          <p:nvPr/>
        </p:nvSpPr>
        <p:spPr bwMode="auto">
          <a:xfrm>
            <a:off x="2986389" y="2454407"/>
            <a:ext cx="1289547" cy="1289548"/>
          </a:xfrm>
          <a:custGeom>
            <a:avLst/>
            <a:gdLst>
              <a:gd name="connsiteX0" fmla="*/ 0 w 1538882"/>
              <a:gd name="connsiteY0" fmla="*/ 769441 h 1538882"/>
              <a:gd name="connsiteX1" fmla="*/ 225365 w 1538882"/>
              <a:gd name="connsiteY1" fmla="*/ 225364 h 1538882"/>
              <a:gd name="connsiteX2" fmla="*/ 769443 w 1538882"/>
              <a:gd name="connsiteY2" fmla="*/ 1 h 1538882"/>
              <a:gd name="connsiteX3" fmla="*/ 1313520 w 1538882"/>
              <a:gd name="connsiteY3" fmla="*/ 225366 h 1538882"/>
              <a:gd name="connsiteX4" fmla="*/ 1538883 w 1538882"/>
              <a:gd name="connsiteY4" fmla="*/ 769444 h 1538882"/>
              <a:gd name="connsiteX5" fmla="*/ 1313519 w 1538882"/>
              <a:gd name="connsiteY5" fmla="*/ 1313521 h 1538882"/>
              <a:gd name="connsiteX6" fmla="*/ 769442 w 1538882"/>
              <a:gd name="connsiteY6" fmla="*/ 1538885 h 1538882"/>
              <a:gd name="connsiteX7" fmla="*/ 225365 w 1538882"/>
              <a:gd name="connsiteY7" fmla="*/ 1313520 h 1538882"/>
              <a:gd name="connsiteX8" fmla="*/ 1 w 1538882"/>
              <a:gd name="connsiteY8" fmla="*/ 769443 h 1538882"/>
              <a:gd name="connsiteX9" fmla="*/ 0 w 1538882"/>
              <a:gd name="connsiteY9" fmla="*/ 769441 h 1538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38882" h="1538882">
                <a:moveTo>
                  <a:pt x="0" y="769441"/>
                </a:moveTo>
                <a:cubicBezTo>
                  <a:pt x="0" y="565372"/>
                  <a:pt x="81066" y="369662"/>
                  <a:pt x="225365" y="225364"/>
                </a:cubicBezTo>
                <a:cubicBezTo>
                  <a:pt x="369663" y="81066"/>
                  <a:pt x="565374" y="0"/>
                  <a:pt x="769443" y="1"/>
                </a:cubicBezTo>
                <a:cubicBezTo>
                  <a:pt x="973512" y="1"/>
                  <a:pt x="1169222" y="81067"/>
                  <a:pt x="1313520" y="225366"/>
                </a:cubicBezTo>
                <a:cubicBezTo>
                  <a:pt x="1457818" y="369664"/>
                  <a:pt x="1538884" y="565375"/>
                  <a:pt x="1538883" y="769444"/>
                </a:cubicBezTo>
                <a:cubicBezTo>
                  <a:pt x="1538883" y="973513"/>
                  <a:pt x="1457817" y="1169223"/>
                  <a:pt x="1313519" y="1313521"/>
                </a:cubicBezTo>
                <a:cubicBezTo>
                  <a:pt x="1169221" y="1457819"/>
                  <a:pt x="973510" y="1538885"/>
                  <a:pt x="769442" y="1538885"/>
                </a:cubicBezTo>
                <a:cubicBezTo>
                  <a:pt x="565373" y="1538885"/>
                  <a:pt x="369663" y="1457819"/>
                  <a:pt x="225365" y="1313520"/>
                </a:cubicBezTo>
                <a:cubicBezTo>
                  <a:pt x="81067" y="1169222"/>
                  <a:pt x="1" y="973511"/>
                  <a:pt x="1" y="769443"/>
                </a:cubicBezTo>
                <a:cubicBezTo>
                  <a:pt x="1" y="769442"/>
                  <a:pt x="0" y="769442"/>
                  <a:pt x="0" y="769441"/>
                </a:cubicBezTo>
                <a:close/>
              </a:path>
            </a:pathLst>
          </a:cu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69814" tIns="269814" rIns="269814" bIns="269814" spcCol="1270" anchor="ctr"/>
          <a:lstStyle/>
          <a:p>
            <a:pPr algn="ctr" defTabSz="155575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endParaRPr kumimoji="0" lang="ko-KR" altLang="en-US" sz="2000" b="1" dirty="0">
              <a:solidFill>
                <a:schemeClr val="bg1"/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468500" y="1559874"/>
            <a:ext cx="1677506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</a:t>
            </a:r>
            <a:endParaRPr lang="en-US" altLang="ko-KR" sz="105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altLang="ko-KR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</a:t>
            </a:r>
            <a:endParaRPr lang="ko-KR" altLang="en-US" sz="105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altLang="ko-KR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</a:t>
            </a:r>
            <a:endParaRPr lang="ko-KR" altLang="en-US" sz="105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자유형 16"/>
          <p:cNvSpPr/>
          <p:nvPr/>
        </p:nvSpPr>
        <p:spPr bwMode="auto">
          <a:xfrm>
            <a:off x="3914098" y="2424531"/>
            <a:ext cx="332456" cy="332456"/>
          </a:xfrm>
          <a:custGeom>
            <a:avLst/>
            <a:gdLst>
              <a:gd name="connsiteX0" fmla="*/ 0 w 1077217"/>
              <a:gd name="connsiteY0" fmla="*/ 538609 h 1077217"/>
              <a:gd name="connsiteX1" fmla="*/ 157755 w 1077217"/>
              <a:gd name="connsiteY1" fmla="*/ 157755 h 1077217"/>
              <a:gd name="connsiteX2" fmla="*/ 538609 w 1077217"/>
              <a:gd name="connsiteY2" fmla="*/ 1 h 1077217"/>
              <a:gd name="connsiteX3" fmla="*/ 919463 w 1077217"/>
              <a:gd name="connsiteY3" fmla="*/ 157756 h 1077217"/>
              <a:gd name="connsiteX4" fmla="*/ 1077217 w 1077217"/>
              <a:gd name="connsiteY4" fmla="*/ 538610 h 1077217"/>
              <a:gd name="connsiteX5" fmla="*/ 919462 w 1077217"/>
              <a:gd name="connsiteY5" fmla="*/ 919464 h 1077217"/>
              <a:gd name="connsiteX6" fmla="*/ 538608 w 1077217"/>
              <a:gd name="connsiteY6" fmla="*/ 1077219 h 1077217"/>
              <a:gd name="connsiteX7" fmla="*/ 157754 w 1077217"/>
              <a:gd name="connsiteY7" fmla="*/ 919464 h 1077217"/>
              <a:gd name="connsiteX8" fmla="*/ -1 w 1077217"/>
              <a:gd name="connsiteY8" fmla="*/ 538610 h 1077217"/>
              <a:gd name="connsiteX9" fmla="*/ 0 w 1077217"/>
              <a:gd name="connsiteY9" fmla="*/ 538609 h 1077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77217" h="1077217">
                <a:moveTo>
                  <a:pt x="0" y="538609"/>
                </a:moveTo>
                <a:cubicBezTo>
                  <a:pt x="0" y="395761"/>
                  <a:pt x="56747" y="258764"/>
                  <a:pt x="157755" y="157755"/>
                </a:cubicBezTo>
                <a:cubicBezTo>
                  <a:pt x="258764" y="56746"/>
                  <a:pt x="395761" y="0"/>
                  <a:pt x="538609" y="1"/>
                </a:cubicBezTo>
                <a:cubicBezTo>
                  <a:pt x="681457" y="1"/>
                  <a:pt x="818454" y="56748"/>
                  <a:pt x="919463" y="157756"/>
                </a:cubicBezTo>
                <a:cubicBezTo>
                  <a:pt x="1020472" y="258765"/>
                  <a:pt x="1077218" y="395762"/>
                  <a:pt x="1077217" y="538610"/>
                </a:cubicBezTo>
                <a:cubicBezTo>
                  <a:pt x="1077217" y="681458"/>
                  <a:pt x="1020471" y="818455"/>
                  <a:pt x="919462" y="919464"/>
                </a:cubicBezTo>
                <a:cubicBezTo>
                  <a:pt x="818453" y="1020473"/>
                  <a:pt x="681456" y="1077219"/>
                  <a:pt x="538608" y="1077219"/>
                </a:cubicBezTo>
                <a:cubicBezTo>
                  <a:pt x="395760" y="1077219"/>
                  <a:pt x="258763" y="1020473"/>
                  <a:pt x="157754" y="919464"/>
                </a:cubicBezTo>
                <a:cubicBezTo>
                  <a:pt x="56745" y="818455"/>
                  <a:pt x="-1" y="681458"/>
                  <a:pt x="-1" y="538610"/>
                </a:cubicBezTo>
                <a:lnTo>
                  <a:pt x="0" y="538609"/>
                </a:lnTo>
                <a:close/>
              </a:path>
            </a:pathLst>
          </a:custGeom>
          <a:solidFill>
            <a:schemeClr val="bg1"/>
          </a:solidFill>
          <a:ln w="7620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88235" tIns="188235" rIns="188235" bIns="188235" spcCol="1270" anchor="ctr"/>
          <a:lstStyle/>
          <a:p>
            <a:pPr algn="ctr" defTabSz="106680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endParaRPr kumimoji="0" lang="ko-KR" altLang="en-US" sz="11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자유형 17"/>
          <p:cNvSpPr/>
          <p:nvPr/>
        </p:nvSpPr>
        <p:spPr bwMode="auto">
          <a:xfrm>
            <a:off x="4144258" y="2940883"/>
            <a:ext cx="332456" cy="332456"/>
          </a:xfrm>
          <a:custGeom>
            <a:avLst/>
            <a:gdLst>
              <a:gd name="connsiteX0" fmla="*/ 0 w 1077217"/>
              <a:gd name="connsiteY0" fmla="*/ 538609 h 1077217"/>
              <a:gd name="connsiteX1" fmla="*/ 157755 w 1077217"/>
              <a:gd name="connsiteY1" fmla="*/ 157755 h 1077217"/>
              <a:gd name="connsiteX2" fmla="*/ 538609 w 1077217"/>
              <a:gd name="connsiteY2" fmla="*/ 1 h 1077217"/>
              <a:gd name="connsiteX3" fmla="*/ 919463 w 1077217"/>
              <a:gd name="connsiteY3" fmla="*/ 157756 h 1077217"/>
              <a:gd name="connsiteX4" fmla="*/ 1077217 w 1077217"/>
              <a:gd name="connsiteY4" fmla="*/ 538610 h 1077217"/>
              <a:gd name="connsiteX5" fmla="*/ 919462 w 1077217"/>
              <a:gd name="connsiteY5" fmla="*/ 919464 h 1077217"/>
              <a:gd name="connsiteX6" fmla="*/ 538608 w 1077217"/>
              <a:gd name="connsiteY6" fmla="*/ 1077219 h 1077217"/>
              <a:gd name="connsiteX7" fmla="*/ 157754 w 1077217"/>
              <a:gd name="connsiteY7" fmla="*/ 919464 h 1077217"/>
              <a:gd name="connsiteX8" fmla="*/ -1 w 1077217"/>
              <a:gd name="connsiteY8" fmla="*/ 538610 h 1077217"/>
              <a:gd name="connsiteX9" fmla="*/ 0 w 1077217"/>
              <a:gd name="connsiteY9" fmla="*/ 538609 h 1077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77217" h="1077217">
                <a:moveTo>
                  <a:pt x="0" y="538609"/>
                </a:moveTo>
                <a:cubicBezTo>
                  <a:pt x="0" y="395761"/>
                  <a:pt x="56747" y="258764"/>
                  <a:pt x="157755" y="157755"/>
                </a:cubicBezTo>
                <a:cubicBezTo>
                  <a:pt x="258764" y="56746"/>
                  <a:pt x="395761" y="0"/>
                  <a:pt x="538609" y="1"/>
                </a:cubicBezTo>
                <a:cubicBezTo>
                  <a:pt x="681457" y="1"/>
                  <a:pt x="818454" y="56748"/>
                  <a:pt x="919463" y="157756"/>
                </a:cubicBezTo>
                <a:cubicBezTo>
                  <a:pt x="1020472" y="258765"/>
                  <a:pt x="1077218" y="395762"/>
                  <a:pt x="1077217" y="538610"/>
                </a:cubicBezTo>
                <a:cubicBezTo>
                  <a:pt x="1077217" y="681458"/>
                  <a:pt x="1020471" y="818455"/>
                  <a:pt x="919462" y="919464"/>
                </a:cubicBezTo>
                <a:cubicBezTo>
                  <a:pt x="818453" y="1020473"/>
                  <a:pt x="681456" y="1077219"/>
                  <a:pt x="538608" y="1077219"/>
                </a:cubicBezTo>
                <a:cubicBezTo>
                  <a:pt x="395760" y="1077219"/>
                  <a:pt x="258763" y="1020473"/>
                  <a:pt x="157754" y="919464"/>
                </a:cubicBezTo>
                <a:cubicBezTo>
                  <a:pt x="56745" y="818455"/>
                  <a:pt x="-1" y="681458"/>
                  <a:pt x="-1" y="538610"/>
                </a:cubicBezTo>
                <a:lnTo>
                  <a:pt x="0" y="538609"/>
                </a:lnTo>
                <a:close/>
              </a:path>
            </a:pathLst>
          </a:custGeom>
          <a:solidFill>
            <a:schemeClr val="bg1"/>
          </a:solidFill>
          <a:ln w="762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88235" tIns="188235" rIns="188235" bIns="188235" spcCol="1270" anchor="ctr"/>
          <a:lstStyle/>
          <a:p>
            <a:pPr algn="ctr" defTabSz="106680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endParaRPr kumimoji="0" lang="ko-KR" altLang="en-US" sz="11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자유형 18"/>
          <p:cNvSpPr/>
          <p:nvPr/>
        </p:nvSpPr>
        <p:spPr bwMode="auto">
          <a:xfrm>
            <a:off x="4127788" y="2924413"/>
            <a:ext cx="365396" cy="365396"/>
          </a:xfrm>
          <a:custGeom>
            <a:avLst/>
            <a:gdLst>
              <a:gd name="connsiteX0" fmla="*/ 0 w 1077217"/>
              <a:gd name="connsiteY0" fmla="*/ 538609 h 1077217"/>
              <a:gd name="connsiteX1" fmla="*/ 157755 w 1077217"/>
              <a:gd name="connsiteY1" fmla="*/ 157755 h 1077217"/>
              <a:gd name="connsiteX2" fmla="*/ 538609 w 1077217"/>
              <a:gd name="connsiteY2" fmla="*/ 1 h 1077217"/>
              <a:gd name="connsiteX3" fmla="*/ 919463 w 1077217"/>
              <a:gd name="connsiteY3" fmla="*/ 157756 h 1077217"/>
              <a:gd name="connsiteX4" fmla="*/ 1077217 w 1077217"/>
              <a:gd name="connsiteY4" fmla="*/ 538610 h 1077217"/>
              <a:gd name="connsiteX5" fmla="*/ 919462 w 1077217"/>
              <a:gd name="connsiteY5" fmla="*/ 919464 h 1077217"/>
              <a:gd name="connsiteX6" fmla="*/ 538608 w 1077217"/>
              <a:gd name="connsiteY6" fmla="*/ 1077219 h 1077217"/>
              <a:gd name="connsiteX7" fmla="*/ 157754 w 1077217"/>
              <a:gd name="connsiteY7" fmla="*/ 919464 h 1077217"/>
              <a:gd name="connsiteX8" fmla="*/ -1 w 1077217"/>
              <a:gd name="connsiteY8" fmla="*/ 538610 h 1077217"/>
              <a:gd name="connsiteX9" fmla="*/ 0 w 1077217"/>
              <a:gd name="connsiteY9" fmla="*/ 538609 h 1077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77217" h="1077217">
                <a:moveTo>
                  <a:pt x="0" y="538609"/>
                </a:moveTo>
                <a:cubicBezTo>
                  <a:pt x="0" y="395761"/>
                  <a:pt x="56747" y="258764"/>
                  <a:pt x="157755" y="157755"/>
                </a:cubicBezTo>
                <a:cubicBezTo>
                  <a:pt x="258764" y="56746"/>
                  <a:pt x="395761" y="0"/>
                  <a:pt x="538609" y="1"/>
                </a:cubicBezTo>
                <a:cubicBezTo>
                  <a:pt x="681457" y="1"/>
                  <a:pt x="818454" y="56748"/>
                  <a:pt x="919463" y="157756"/>
                </a:cubicBezTo>
                <a:cubicBezTo>
                  <a:pt x="1020472" y="258765"/>
                  <a:pt x="1077218" y="395762"/>
                  <a:pt x="1077217" y="538610"/>
                </a:cubicBezTo>
                <a:cubicBezTo>
                  <a:pt x="1077217" y="681458"/>
                  <a:pt x="1020471" y="818455"/>
                  <a:pt x="919462" y="919464"/>
                </a:cubicBezTo>
                <a:cubicBezTo>
                  <a:pt x="818453" y="1020473"/>
                  <a:pt x="681456" y="1077219"/>
                  <a:pt x="538608" y="1077219"/>
                </a:cubicBezTo>
                <a:cubicBezTo>
                  <a:pt x="395760" y="1077219"/>
                  <a:pt x="258763" y="1020473"/>
                  <a:pt x="157754" y="919464"/>
                </a:cubicBezTo>
                <a:cubicBezTo>
                  <a:pt x="56745" y="818455"/>
                  <a:pt x="-1" y="681458"/>
                  <a:pt x="-1" y="538610"/>
                </a:cubicBezTo>
                <a:lnTo>
                  <a:pt x="0" y="538609"/>
                </a:lnTo>
                <a:close/>
              </a:path>
            </a:pathLst>
          </a:custGeom>
          <a:noFill/>
          <a:ln w="10160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88235" tIns="188235" rIns="188235" bIns="188235" spcCol="1270" anchor="ctr"/>
          <a:lstStyle/>
          <a:p>
            <a:pPr algn="ctr" defTabSz="106680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endParaRPr kumimoji="0" lang="ko-KR" altLang="en-US" sz="11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자유형 19"/>
          <p:cNvSpPr/>
          <p:nvPr/>
        </p:nvSpPr>
        <p:spPr bwMode="auto">
          <a:xfrm>
            <a:off x="3914098" y="3453112"/>
            <a:ext cx="332456" cy="332456"/>
          </a:xfrm>
          <a:custGeom>
            <a:avLst/>
            <a:gdLst>
              <a:gd name="connsiteX0" fmla="*/ 0 w 1077217"/>
              <a:gd name="connsiteY0" fmla="*/ 538609 h 1077217"/>
              <a:gd name="connsiteX1" fmla="*/ 157755 w 1077217"/>
              <a:gd name="connsiteY1" fmla="*/ 157755 h 1077217"/>
              <a:gd name="connsiteX2" fmla="*/ 538609 w 1077217"/>
              <a:gd name="connsiteY2" fmla="*/ 1 h 1077217"/>
              <a:gd name="connsiteX3" fmla="*/ 919463 w 1077217"/>
              <a:gd name="connsiteY3" fmla="*/ 157756 h 1077217"/>
              <a:gd name="connsiteX4" fmla="*/ 1077217 w 1077217"/>
              <a:gd name="connsiteY4" fmla="*/ 538610 h 1077217"/>
              <a:gd name="connsiteX5" fmla="*/ 919462 w 1077217"/>
              <a:gd name="connsiteY5" fmla="*/ 919464 h 1077217"/>
              <a:gd name="connsiteX6" fmla="*/ 538608 w 1077217"/>
              <a:gd name="connsiteY6" fmla="*/ 1077219 h 1077217"/>
              <a:gd name="connsiteX7" fmla="*/ 157754 w 1077217"/>
              <a:gd name="connsiteY7" fmla="*/ 919464 h 1077217"/>
              <a:gd name="connsiteX8" fmla="*/ -1 w 1077217"/>
              <a:gd name="connsiteY8" fmla="*/ 538610 h 1077217"/>
              <a:gd name="connsiteX9" fmla="*/ 0 w 1077217"/>
              <a:gd name="connsiteY9" fmla="*/ 538609 h 1077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77217" h="1077217">
                <a:moveTo>
                  <a:pt x="0" y="538609"/>
                </a:moveTo>
                <a:cubicBezTo>
                  <a:pt x="0" y="395761"/>
                  <a:pt x="56747" y="258764"/>
                  <a:pt x="157755" y="157755"/>
                </a:cubicBezTo>
                <a:cubicBezTo>
                  <a:pt x="258764" y="56746"/>
                  <a:pt x="395761" y="0"/>
                  <a:pt x="538609" y="1"/>
                </a:cubicBezTo>
                <a:cubicBezTo>
                  <a:pt x="681457" y="1"/>
                  <a:pt x="818454" y="56748"/>
                  <a:pt x="919463" y="157756"/>
                </a:cubicBezTo>
                <a:cubicBezTo>
                  <a:pt x="1020472" y="258765"/>
                  <a:pt x="1077218" y="395762"/>
                  <a:pt x="1077217" y="538610"/>
                </a:cubicBezTo>
                <a:cubicBezTo>
                  <a:pt x="1077217" y="681458"/>
                  <a:pt x="1020471" y="818455"/>
                  <a:pt x="919462" y="919464"/>
                </a:cubicBezTo>
                <a:cubicBezTo>
                  <a:pt x="818453" y="1020473"/>
                  <a:pt x="681456" y="1077219"/>
                  <a:pt x="538608" y="1077219"/>
                </a:cubicBezTo>
                <a:cubicBezTo>
                  <a:pt x="395760" y="1077219"/>
                  <a:pt x="258763" y="1020473"/>
                  <a:pt x="157754" y="919464"/>
                </a:cubicBezTo>
                <a:cubicBezTo>
                  <a:pt x="56745" y="818455"/>
                  <a:pt x="-1" y="681458"/>
                  <a:pt x="-1" y="538610"/>
                </a:cubicBezTo>
                <a:lnTo>
                  <a:pt x="0" y="538609"/>
                </a:lnTo>
                <a:close/>
              </a:path>
            </a:pathLst>
          </a:custGeom>
          <a:solidFill>
            <a:schemeClr val="bg1"/>
          </a:solidFill>
          <a:ln w="762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88235" tIns="188235" rIns="188235" bIns="188235" spcCol="1270" anchor="ctr"/>
          <a:lstStyle/>
          <a:p>
            <a:pPr algn="ctr" defTabSz="106680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endParaRPr kumimoji="0" lang="ko-KR" altLang="en-US" sz="11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자유형 20"/>
          <p:cNvSpPr/>
          <p:nvPr/>
        </p:nvSpPr>
        <p:spPr bwMode="auto">
          <a:xfrm>
            <a:off x="3897628" y="3436642"/>
            <a:ext cx="365397" cy="365396"/>
          </a:xfrm>
          <a:custGeom>
            <a:avLst/>
            <a:gdLst>
              <a:gd name="connsiteX0" fmla="*/ 0 w 1077217"/>
              <a:gd name="connsiteY0" fmla="*/ 538609 h 1077217"/>
              <a:gd name="connsiteX1" fmla="*/ 157755 w 1077217"/>
              <a:gd name="connsiteY1" fmla="*/ 157755 h 1077217"/>
              <a:gd name="connsiteX2" fmla="*/ 538609 w 1077217"/>
              <a:gd name="connsiteY2" fmla="*/ 1 h 1077217"/>
              <a:gd name="connsiteX3" fmla="*/ 919463 w 1077217"/>
              <a:gd name="connsiteY3" fmla="*/ 157756 h 1077217"/>
              <a:gd name="connsiteX4" fmla="*/ 1077217 w 1077217"/>
              <a:gd name="connsiteY4" fmla="*/ 538610 h 1077217"/>
              <a:gd name="connsiteX5" fmla="*/ 919462 w 1077217"/>
              <a:gd name="connsiteY5" fmla="*/ 919464 h 1077217"/>
              <a:gd name="connsiteX6" fmla="*/ 538608 w 1077217"/>
              <a:gd name="connsiteY6" fmla="*/ 1077219 h 1077217"/>
              <a:gd name="connsiteX7" fmla="*/ 157754 w 1077217"/>
              <a:gd name="connsiteY7" fmla="*/ 919464 h 1077217"/>
              <a:gd name="connsiteX8" fmla="*/ -1 w 1077217"/>
              <a:gd name="connsiteY8" fmla="*/ 538610 h 1077217"/>
              <a:gd name="connsiteX9" fmla="*/ 0 w 1077217"/>
              <a:gd name="connsiteY9" fmla="*/ 538609 h 1077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77217" h="1077217">
                <a:moveTo>
                  <a:pt x="0" y="538609"/>
                </a:moveTo>
                <a:cubicBezTo>
                  <a:pt x="0" y="395761"/>
                  <a:pt x="56747" y="258764"/>
                  <a:pt x="157755" y="157755"/>
                </a:cubicBezTo>
                <a:cubicBezTo>
                  <a:pt x="258764" y="56746"/>
                  <a:pt x="395761" y="0"/>
                  <a:pt x="538609" y="1"/>
                </a:cubicBezTo>
                <a:cubicBezTo>
                  <a:pt x="681457" y="1"/>
                  <a:pt x="818454" y="56748"/>
                  <a:pt x="919463" y="157756"/>
                </a:cubicBezTo>
                <a:cubicBezTo>
                  <a:pt x="1020472" y="258765"/>
                  <a:pt x="1077218" y="395762"/>
                  <a:pt x="1077217" y="538610"/>
                </a:cubicBezTo>
                <a:cubicBezTo>
                  <a:pt x="1077217" y="681458"/>
                  <a:pt x="1020471" y="818455"/>
                  <a:pt x="919462" y="919464"/>
                </a:cubicBezTo>
                <a:cubicBezTo>
                  <a:pt x="818453" y="1020473"/>
                  <a:pt x="681456" y="1077219"/>
                  <a:pt x="538608" y="1077219"/>
                </a:cubicBezTo>
                <a:cubicBezTo>
                  <a:pt x="395760" y="1077219"/>
                  <a:pt x="258763" y="1020473"/>
                  <a:pt x="157754" y="919464"/>
                </a:cubicBezTo>
                <a:cubicBezTo>
                  <a:pt x="56745" y="818455"/>
                  <a:pt x="-1" y="681458"/>
                  <a:pt x="-1" y="538610"/>
                </a:cubicBezTo>
                <a:lnTo>
                  <a:pt x="0" y="538609"/>
                </a:lnTo>
                <a:close/>
              </a:path>
            </a:pathLst>
          </a:custGeom>
          <a:noFill/>
          <a:ln w="10160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88235" tIns="188235" rIns="188235" bIns="188235" spcCol="1270" anchor="ctr"/>
          <a:lstStyle/>
          <a:p>
            <a:pPr algn="ctr" defTabSz="106680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endParaRPr kumimoji="0" lang="ko-KR" altLang="en-US" sz="11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2" name="그룹 16"/>
          <p:cNvGrpSpPr>
            <a:grpSpLocks/>
          </p:cNvGrpSpPr>
          <p:nvPr/>
        </p:nvGrpSpPr>
        <p:grpSpPr bwMode="auto">
          <a:xfrm>
            <a:off x="5698182" y="2704086"/>
            <a:ext cx="365396" cy="365396"/>
            <a:chOff x="3232447" y="3385591"/>
            <a:chExt cx="950913" cy="950913"/>
          </a:xfrm>
          <a:effectLst/>
        </p:grpSpPr>
        <p:sp>
          <p:nvSpPr>
            <p:cNvPr id="23" name="자유형 22"/>
            <p:cNvSpPr/>
            <p:nvPr/>
          </p:nvSpPr>
          <p:spPr>
            <a:xfrm>
              <a:off x="3275309" y="3428453"/>
              <a:ext cx="865189" cy="865189"/>
            </a:xfrm>
            <a:custGeom>
              <a:avLst/>
              <a:gdLst>
                <a:gd name="connsiteX0" fmla="*/ 0 w 1077217"/>
                <a:gd name="connsiteY0" fmla="*/ 538609 h 1077217"/>
                <a:gd name="connsiteX1" fmla="*/ 157755 w 1077217"/>
                <a:gd name="connsiteY1" fmla="*/ 157755 h 1077217"/>
                <a:gd name="connsiteX2" fmla="*/ 538609 w 1077217"/>
                <a:gd name="connsiteY2" fmla="*/ 1 h 1077217"/>
                <a:gd name="connsiteX3" fmla="*/ 919463 w 1077217"/>
                <a:gd name="connsiteY3" fmla="*/ 157756 h 1077217"/>
                <a:gd name="connsiteX4" fmla="*/ 1077217 w 1077217"/>
                <a:gd name="connsiteY4" fmla="*/ 538610 h 1077217"/>
                <a:gd name="connsiteX5" fmla="*/ 919462 w 1077217"/>
                <a:gd name="connsiteY5" fmla="*/ 919464 h 1077217"/>
                <a:gd name="connsiteX6" fmla="*/ 538608 w 1077217"/>
                <a:gd name="connsiteY6" fmla="*/ 1077219 h 1077217"/>
                <a:gd name="connsiteX7" fmla="*/ 157754 w 1077217"/>
                <a:gd name="connsiteY7" fmla="*/ 919464 h 1077217"/>
                <a:gd name="connsiteX8" fmla="*/ -1 w 1077217"/>
                <a:gd name="connsiteY8" fmla="*/ 538610 h 1077217"/>
                <a:gd name="connsiteX9" fmla="*/ 0 w 1077217"/>
                <a:gd name="connsiteY9" fmla="*/ 538609 h 1077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77217" h="1077217">
                  <a:moveTo>
                    <a:pt x="0" y="538609"/>
                  </a:moveTo>
                  <a:cubicBezTo>
                    <a:pt x="0" y="395761"/>
                    <a:pt x="56747" y="258764"/>
                    <a:pt x="157755" y="157755"/>
                  </a:cubicBezTo>
                  <a:cubicBezTo>
                    <a:pt x="258764" y="56746"/>
                    <a:pt x="395761" y="0"/>
                    <a:pt x="538609" y="1"/>
                  </a:cubicBezTo>
                  <a:cubicBezTo>
                    <a:pt x="681457" y="1"/>
                    <a:pt x="818454" y="56748"/>
                    <a:pt x="919463" y="157756"/>
                  </a:cubicBezTo>
                  <a:cubicBezTo>
                    <a:pt x="1020472" y="258765"/>
                    <a:pt x="1077218" y="395762"/>
                    <a:pt x="1077217" y="538610"/>
                  </a:cubicBezTo>
                  <a:cubicBezTo>
                    <a:pt x="1077217" y="681458"/>
                    <a:pt x="1020471" y="818455"/>
                    <a:pt x="919462" y="919464"/>
                  </a:cubicBezTo>
                  <a:cubicBezTo>
                    <a:pt x="818453" y="1020473"/>
                    <a:pt x="681456" y="1077219"/>
                    <a:pt x="538608" y="1077219"/>
                  </a:cubicBezTo>
                  <a:cubicBezTo>
                    <a:pt x="395760" y="1077219"/>
                    <a:pt x="258763" y="1020473"/>
                    <a:pt x="157754" y="919464"/>
                  </a:cubicBezTo>
                  <a:cubicBezTo>
                    <a:pt x="56745" y="818455"/>
                    <a:pt x="-1" y="681458"/>
                    <a:pt x="-1" y="538610"/>
                  </a:cubicBezTo>
                  <a:lnTo>
                    <a:pt x="0" y="538609"/>
                  </a:lnTo>
                  <a:close/>
                </a:path>
              </a:pathLst>
            </a:custGeom>
            <a:solidFill>
              <a:schemeClr val="bg1"/>
            </a:solidFill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188235" tIns="188235" rIns="188235" bIns="188235" spcCol="1270" anchor="ctr"/>
            <a:lstStyle/>
            <a:p>
              <a:pPr algn="ctr" defTabSz="1066800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endParaRPr kumimoji="0" lang="ko-KR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자유형 23"/>
            <p:cNvSpPr/>
            <p:nvPr/>
          </p:nvSpPr>
          <p:spPr>
            <a:xfrm>
              <a:off x="3232447" y="3385591"/>
              <a:ext cx="950913" cy="950913"/>
            </a:xfrm>
            <a:custGeom>
              <a:avLst/>
              <a:gdLst>
                <a:gd name="connsiteX0" fmla="*/ 0 w 1077217"/>
                <a:gd name="connsiteY0" fmla="*/ 538609 h 1077217"/>
                <a:gd name="connsiteX1" fmla="*/ 157755 w 1077217"/>
                <a:gd name="connsiteY1" fmla="*/ 157755 h 1077217"/>
                <a:gd name="connsiteX2" fmla="*/ 538609 w 1077217"/>
                <a:gd name="connsiteY2" fmla="*/ 1 h 1077217"/>
                <a:gd name="connsiteX3" fmla="*/ 919463 w 1077217"/>
                <a:gd name="connsiteY3" fmla="*/ 157756 h 1077217"/>
                <a:gd name="connsiteX4" fmla="*/ 1077217 w 1077217"/>
                <a:gd name="connsiteY4" fmla="*/ 538610 h 1077217"/>
                <a:gd name="connsiteX5" fmla="*/ 919462 w 1077217"/>
                <a:gd name="connsiteY5" fmla="*/ 919464 h 1077217"/>
                <a:gd name="connsiteX6" fmla="*/ 538608 w 1077217"/>
                <a:gd name="connsiteY6" fmla="*/ 1077219 h 1077217"/>
                <a:gd name="connsiteX7" fmla="*/ 157754 w 1077217"/>
                <a:gd name="connsiteY7" fmla="*/ 919464 h 1077217"/>
                <a:gd name="connsiteX8" fmla="*/ -1 w 1077217"/>
                <a:gd name="connsiteY8" fmla="*/ 538610 h 1077217"/>
                <a:gd name="connsiteX9" fmla="*/ 0 w 1077217"/>
                <a:gd name="connsiteY9" fmla="*/ 538609 h 1077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77217" h="1077217">
                  <a:moveTo>
                    <a:pt x="0" y="538609"/>
                  </a:moveTo>
                  <a:cubicBezTo>
                    <a:pt x="0" y="395761"/>
                    <a:pt x="56747" y="258764"/>
                    <a:pt x="157755" y="157755"/>
                  </a:cubicBezTo>
                  <a:cubicBezTo>
                    <a:pt x="258764" y="56746"/>
                    <a:pt x="395761" y="0"/>
                    <a:pt x="538609" y="1"/>
                  </a:cubicBezTo>
                  <a:cubicBezTo>
                    <a:pt x="681457" y="1"/>
                    <a:pt x="818454" y="56748"/>
                    <a:pt x="919463" y="157756"/>
                  </a:cubicBezTo>
                  <a:cubicBezTo>
                    <a:pt x="1020472" y="258765"/>
                    <a:pt x="1077218" y="395762"/>
                    <a:pt x="1077217" y="538610"/>
                  </a:cubicBezTo>
                  <a:cubicBezTo>
                    <a:pt x="1077217" y="681458"/>
                    <a:pt x="1020471" y="818455"/>
                    <a:pt x="919462" y="919464"/>
                  </a:cubicBezTo>
                  <a:cubicBezTo>
                    <a:pt x="818453" y="1020473"/>
                    <a:pt x="681456" y="1077219"/>
                    <a:pt x="538608" y="1077219"/>
                  </a:cubicBezTo>
                  <a:cubicBezTo>
                    <a:pt x="395760" y="1077219"/>
                    <a:pt x="258763" y="1020473"/>
                    <a:pt x="157754" y="919464"/>
                  </a:cubicBezTo>
                  <a:cubicBezTo>
                    <a:pt x="56745" y="818455"/>
                    <a:pt x="-1" y="681458"/>
                    <a:pt x="-1" y="538610"/>
                  </a:cubicBezTo>
                  <a:lnTo>
                    <a:pt x="0" y="538609"/>
                  </a:lnTo>
                  <a:close/>
                </a:path>
              </a:pathLst>
            </a:custGeom>
            <a:noFill/>
            <a:ln w="1016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188235" tIns="188235" rIns="188235" bIns="188235" spcCol="1270" anchor="ctr"/>
            <a:lstStyle/>
            <a:p>
              <a:pPr algn="ctr" defTabSz="1066800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endParaRPr kumimoji="0" lang="ko-KR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5" name="그룹 13"/>
          <p:cNvGrpSpPr>
            <a:grpSpLocks/>
          </p:cNvGrpSpPr>
          <p:nvPr/>
        </p:nvGrpSpPr>
        <p:grpSpPr bwMode="auto">
          <a:xfrm>
            <a:off x="5004448" y="1611235"/>
            <a:ext cx="365397" cy="365396"/>
            <a:chOff x="2718842" y="2142381"/>
            <a:chExt cx="950913" cy="950913"/>
          </a:xfrm>
          <a:effectLst/>
        </p:grpSpPr>
        <p:sp>
          <p:nvSpPr>
            <p:cNvPr id="26" name="자유형 25"/>
            <p:cNvSpPr/>
            <p:nvPr/>
          </p:nvSpPr>
          <p:spPr>
            <a:xfrm>
              <a:off x="2761705" y="2185244"/>
              <a:ext cx="865187" cy="865187"/>
            </a:xfrm>
            <a:custGeom>
              <a:avLst/>
              <a:gdLst>
                <a:gd name="connsiteX0" fmla="*/ 0 w 1077217"/>
                <a:gd name="connsiteY0" fmla="*/ 538609 h 1077217"/>
                <a:gd name="connsiteX1" fmla="*/ 157755 w 1077217"/>
                <a:gd name="connsiteY1" fmla="*/ 157755 h 1077217"/>
                <a:gd name="connsiteX2" fmla="*/ 538609 w 1077217"/>
                <a:gd name="connsiteY2" fmla="*/ 1 h 1077217"/>
                <a:gd name="connsiteX3" fmla="*/ 919463 w 1077217"/>
                <a:gd name="connsiteY3" fmla="*/ 157756 h 1077217"/>
                <a:gd name="connsiteX4" fmla="*/ 1077217 w 1077217"/>
                <a:gd name="connsiteY4" fmla="*/ 538610 h 1077217"/>
                <a:gd name="connsiteX5" fmla="*/ 919462 w 1077217"/>
                <a:gd name="connsiteY5" fmla="*/ 919464 h 1077217"/>
                <a:gd name="connsiteX6" fmla="*/ 538608 w 1077217"/>
                <a:gd name="connsiteY6" fmla="*/ 1077219 h 1077217"/>
                <a:gd name="connsiteX7" fmla="*/ 157754 w 1077217"/>
                <a:gd name="connsiteY7" fmla="*/ 919464 h 1077217"/>
                <a:gd name="connsiteX8" fmla="*/ -1 w 1077217"/>
                <a:gd name="connsiteY8" fmla="*/ 538610 h 1077217"/>
                <a:gd name="connsiteX9" fmla="*/ 0 w 1077217"/>
                <a:gd name="connsiteY9" fmla="*/ 538609 h 1077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77217" h="1077217">
                  <a:moveTo>
                    <a:pt x="0" y="538609"/>
                  </a:moveTo>
                  <a:cubicBezTo>
                    <a:pt x="0" y="395761"/>
                    <a:pt x="56747" y="258764"/>
                    <a:pt x="157755" y="157755"/>
                  </a:cubicBezTo>
                  <a:cubicBezTo>
                    <a:pt x="258764" y="56746"/>
                    <a:pt x="395761" y="0"/>
                    <a:pt x="538609" y="1"/>
                  </a:cubicBezTo>
                  <a:cubicBezTo>
                    <a:pt x="681457" y="1"/>
                    <a:pt x="818454" y="56748"/>
                    <a:pt x="919463" y="157756"/>
                  </a:cubicBezTo>
                  <a:cubicBezTo>
                    <a:pt x="1020472" y="258765"/>
                    <a:pt x="1077218" y="395762"/>
                    <a:pt x="1077217" y="538610"/>
                  </a:cubicBezTo>
                  <a:cubicBezTo>
                    <a:pt x="1077217" y="681458"/>
                    <a:pt x="1020471" y="818455"/>
                    <a:pt x="919462" y="919464"/>
                  </a:cubicBezTo>
                  <a:cubicBezTo>
                    <a:pt x="818453" y="1020473"/>
                    <a:pt x="681456" y="1077219"/>
                    <a:pt x="538608" y="1077219"/>
                  </a:cubicBezTo>
                  <a:cubicBezTo>
                    <a:pt x="395760" y="1077219"/>
                    <a:pt x="258763" y="1020473"/>
                    <a:pt x="157754" y="919464"/>
                  </a:cubicBezTo>
                  <a:cubicBezTo>
                    <a:pt x="56745" y="818455"/>
                    <a:pt x="-1" y="681458"/>
                    <a:pt x="-1" y="538610"/>
                  </a:cubicBezTo>
                  <a:lnTo>
                    <a:pt x="0" y="538609"/>
                  </a:lnTo>
                  <a:close/>
                </a:path>
              </a:pathLst>
            </a:custGeom>
            <a:solidFill>
              <a:schemeClr val="bg1"/>
            </a:solidFill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188235" tIns="188235" rIns="188235" bIns="188235" spcCol="1270" anchor="ctr"/>
            <a:lstStyle/>
            <a:p>
              <a:pPr algn="ctr" defTabSz="1066800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endParaRPr kumimoji="0" lang="ko-KR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자유형 26"/>
            <p:cNvSpPr/>
            <p:nvPr/>
          </p:nvSpPr>
          <p:spPr>
            <a:xfrm>
              <a:off x="2718842" y="2142381"/>
              <a:ext cx="950913" cy="950913"/>
            </a:xfrm>
            <a:custGeom>
              <a:avLst/>
              <a:gdLst>
                <a:gd name="connsiteX0" fmla="*/ 0 w 1077217"/>
                <a:gd name="connsiteY0" fmla="*/ 538609 h 1077217"/>
                <a:gd name="connsiteX1" fmla="*/ 157755 w 1077217"/>
                <a:gd name="connsiteY1" fmla="*/ 157755 h 1077217"/>
                <a:gd name="connsiteX2" fmla="*/ 538609 w 1077217"/>
                <a:gd name="connsiteY2" fmla="*/ 1 h 1077217"/>
                <a:gd name="connsiteX3" fmla="*/ 919463 w 1077217"/>
                <a:gd name="connsiteY3" fmla="*/ 157756 h 1077217"/>
                <a:gd name="connsiteX4" fmla="*/ 1077217 w 1077217"/>
                <a:gd name="connsiteY4" fmla="*/ 538610 h 1077217"/>
                <a:gd name="connsiteX5" fmla="*/ 919462 w 1077217"/>
                <a:gd name="connsiteY5" fmla="*/ 919464 h 1077217"/>
                <a:gd name="connsiteX6" fmla="*/ 538608 w 1077217"/>
                <a:gd name="connsiteY6" fmla="*/ 1077219 h 1077217"/>
                <a:gd name="connsiteX7" fmla="*/ 157754 w 1077217"/>
                <a:gd name="connsiteY7" fmla="*/ 919464 h 1077217"/>
                <a:gd name="connsiteX8" fmla="*/ -1 w 1077217"/>
                <a:gd name="connsiteY8" fmla="*/ 538610 h 1077217"/>
                <a:gd name="connsiteX9" fmla="*/ 0 w 1077217"/>
                <a:gd name="connsiteY9" fmla="*/ 538609 h 1077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77217" h="1077217">
                  <a:moveTo>
                    <a:pt x="0" y="538609"/>
                  </a:moveTo>
                  <a:cubicBezTo>
                    <a:pt x="0" y="395761"/>
                    <a:pt x="56747" y="258764"/>
                    <a:pt x="157755" y="157755"/>
                  </a:cubicBezTo>
                  <a:cubicBezTo>
                    <a:pt x="258764" y="56746"/>
                    <a:pt x="395761" y="0"/>
                    <a:pt x="538609" y="1"/>
                  </a:cubicBezTo>
                  <a:cubicBezTo>
                    <a:pt x="681457" y="1"/>
                    <a:pt x="818454" y="56748"/>
                    <a:pt x="919463" y="157756"/>
                  </a:cubicBezTo>
                  <a:cubicBezTo>
                    <a:pt x="1020472" y="258765"/>
                    <a:pt x="1077218" y="395762"/>
                    <a:pt x="1077217" y="538610"/>
                  </a:cubicBezTo>
                  <a:cubicBezTo>
                    <a:pt x="1077217" y="681458"/>
                    <a:pt x="1020471" y="818455"/>
                    <a:pt x="919462" y="919464"/>
                  </a:cubicBezTo>
                  <a:cubicBezTo>
                    <a:pt x="818453" y="1020473"/>
                    <a:pt x="681456" y="1077219"/>
                    <a:pt x="538608" y="1077219"/>
                  </a:cubicBezTo>
                  <a:cubicBezTo>
                    <a:pt x="395760" y="1077219"/>
                    <a:pt x="258763" y="1020473"/>
                    <a:pt x="157754" y="919464"/>
                  </a:cubicBezTo>
                  <a:cubicBezTo>
                    <a:pt x="56745" y="818455"/>
                    <a:pt x="-1" y="681458"/>
                    <a:pt x="-1" y="538610"/>
                  </a:cubicBezTo>
                  <a:lnTo>
                    <a:pt x="0" y="538609"/>
                  </a:lnTo>
                  <a:close/>
                </a:path>
              </a:pathLst>
            </a:custGeom>
            <a:noFill/>
            <a:ln w="1016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188235" tIns="188235" rIns="188235" bIns="188235" spcCol="1270" anchor="ctr"/>
            <a:lstStyle/>
            <a:p>
              <a:pPr algn="ctr" defTabSz="1066800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endParaRPr kumimoji="0" lang="ko-KR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8" name="그룹 19"/>
          <p:cNvGrpSpPr>
            <a:grpSpLocks/>
          </p:cNvGrpSpPr>
          <p:nvPr/>
        </p:nvGrpSpPr>
        <p:grpSpPr bwMode="auto">
          <a:xfrm>
            <a:off x="5088411" y="3712132"/>
            <a:ext cx="365397" cy="365396"/>
            <a:chOff x="2800399" y="4609727"/>
            <a:chExt cx="950913" cy="950913"/>
          </a:xfrm>
          <a:effectLst/>
        </p:grpSpPr>
        <p:sp>
          <p:nvSpPr>
            <p:cNvPr id="29" name="자유형 28"/>
            <p:cNvSpPr/>
            <p:nvPr/>
          </p:nvSpPr>
          <p:spPr>
            <a:xfrm>
              <a:off x="2843262" y="4652590"/>
              <a:ext cx="865187" cy="865187"/>
            </a:xfrm>
            <a:custGeom>
              <a:avLst/>
              <a:gdLst>
                <a:gd name="connsiteX0" fmla="*/ 0 w 1077217"/>
                <a:gd name="connsiteY0" fmla="*/ 538609 h 1077217"/>
                <a:gd name="connsiteX1" fmla="*/ 157755 w 1077217"/>
                <a:gd name="connsiteY1" fmla="*/ 157755 h 1077217"/>
                <a:gd name="connsiteX2" fmla="*/ 538609 w 1077217"/>
                <a:gd name="connsiteY2" fmla="*/ 1 h 1077217"/>
                <a:gd name="connsiteX3" fmla="*/ 919463 w 1077217"/>
                <a:gd name="connsiteY3" fmla="*/ 157756 h 1077217"/>
                <a:gd name="connsiteX4" fmla="*/ 1077217 w 1077217"/>
                <a:gd name="connsiteY4" fmla="*/ 538610 h 1077217"/>
                <a:gd name="connsiteX5" fmla="*/ 919462 w 1077217"/>
                <a:gd name="connsiteY5" fmla="*/ 919464 h 1077217"/>
                <a:gd name="connsiteX6" fmla="*/ 538608 w 1077217"/>
                <a:gd name="connsiteY6" fmla="*/ 1077219 h 1077217"/>
                <a:gd name="connsiteX7" fmla="*/ 157754 w 1077217"/>
                <a:gd name="connsiteY7" fmla="*/ 919464 h 1077217"/>
                <a:gd name="connsiteX8" fmla="*/ -1 w 1077217"/>
                <a:gd name="connsiteY8" fmla="*/ 538610 h 1077217"/>
                <a:gd name="connsiteX9" fmla="*/ 0 w 1077217"/>
                <a:gd name="connsiteY9" fmla="*/ 538609 h 1077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77217" h="1077217">
                  <a:moveTo>
                    <a:pt x="0" y="538609"/>
                  </a:moveTo>
                  <a:cubicBezTo>
                    <a:pt x="0" y="395761"/>
                    <a:pt x="56747" y="258764"/>
                    <a:pt x="157755" y="157755"/>
                  </a:cubicBezTo>
                  <a:cubicBezTo>
                    <a:pt x="258764" y="56746"/>
                    <a:pt x="395761" y="0"/>
                    <a:pt x="538609" y="1"/>
                  </a:cubicBezTo>
                  <a:cubicBezTo>
                    <a:pt x="681457" y="1"/>
                    <a:pt x="818454" y="56748"/>
                    <a:pt x="919463" y="157756"/>
                  </a:cubicBezTo>
                  <a:cubicBezTo>
                    <a:pt x="1020472" y="258765"/>
                    <a:pt x="1077218" y="395762"/>
                    <a:pt x="1077217" y="538610"/>
                  </a:cubicBezTo>
                  <a:cubicBezTo>
                    <a:pt x="1077217" y="681458"/>
                    <a:pt x="1020471" y="818455"/>
                    <a:pt x="919462" y="919464"/>
                  </a:cubicBezTo>
                  <a:cubicBezTo>
                    <a:pt x="818453" y="1020473"/>
                    <a:pt x="681456" y="1077219"/>
                    <a:pt x="538608" y="1077219"/>
                  </a:cubicBezTo>
                  <a:cubicBezTo>
                    <a:pt x="395760" y="1077219"/>
                    <a:pt x="258763" y="1020473"/>
                    <a:pt x="157754" y="919464"/>
                  </a:cubicBezTo>
                  <a:cubicBezTo>
                    <a:pt x="56745" y="818455"/>
                    <a:pt x="-1" y="681458"/>
                    <a:pt x="-1" y="538610"/>
                  </a:cubicBezTo>
                  <a:lnTo>
                    <a:pt x="0" y="538609"/>
                  </a:lnTo>
                  <a:close/>
                </a:path>
              </a:pathLst>
            </a:custGeom>
            <a:solidFill>
              <a:schemeClr val="bg1"/>
            </a:solidFill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188235" tIns="188235" rIns="188235" bIns="188235" spcCol="1270" anchor="ctr"/>
            <a:lstStyle/>
            <a:p>
              <a:pPr algn="ctr" defTabSz="1066800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endParaRPr kumimoji="0" lang="ko-KR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자유형 29"/>
            <p:cNvSpPr/>
            <p:nvPr/>
          </p:nvSpPr>
          <p:spPr>
            <a:xfrm>
              <a:off x="2800399" y="4609727"/>
              <a:ext cx="950913" cy="950913"/>
            </a:xfrm>
            <a:custGeom>
              <a:avLst/>
              <a:gdLst>
                <a:gd name="connsiteX0" fmla="*/ 0 w 1077217"/>
                <a:gd name="connsiteY0" fmla="*/ 538609 h 1077217"/>
                <a:gd name="connsiteX1" fmla="*/ 157755 w 1077217"/>
                <a:gd name="connsiteY1" fmla="*/ 157755 h 1077217"/>
                <a:gd name="connsiteX2" fmla="*/ 538609 w 1077217"/>
                <a:gd name="connsiteY2" fmla="*/ 1 h 1077217"/>
                <a:gd name="connsiteX3" fmla="*/ 919463 w 1077217"/>
                <a:gd name="connsiteY3" fmla="*/ 157756 h 1077217"/>
                <a:gd name="connsiteX4" fmla="*/ 1077217 w 1077217"/>
                <a:gd name="connsiteY4" fmla="*/ 538610 h 1077217"/>
                <a:gd name="connsiteX5" fmla="*/ 919462 w 1077217"/>
                <a:gd name="connsiteY5" fmla="*/ 919464 h 1077217"/>
                <a:gd name="connsiteX6" fmla="*/ 538608 w 1077217"/>
                <a:gd name="connsiteY6" fmla="*/ 1077219 h 1077217"/>
                <a:gd name="connsiteX7" fmla="*/ 157754 w 1077217"/>
                <a:gd name="connsiteY7" fmla="*/ 919464 h 1077217"/>
                <a:gd name="connsiteX8" fmla="*/ -1 w 1077217"/>
                <a:gd name="connsiteY8" fmla="*/ 538610 h 1077217"/>
                <a:gd name="connsiteX9" fmla="*/ 0 w 1077217"/>
                <a:gd name="connsiteY9" fmla="*/ 538609 h 1077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77217" h="1077217">
                  <a:moveTo>
                    <a:pt x="0" y="538609"/>
                  </a:moveTo>
                  <a:cubicBezTo>
                    <a:pt x="0" y="395761"/>
                    <a:pt x="56747" y="258764"/>
                    <a:pt x="157755" y="157755"/>
                  </a:cubicBezTo>
                  <a:cubicBezTo>
                    <a:pt x="258764" y="56746"/>
                    <a:pt x="395761" y="0"/>
                    <a:pt x="538609" y="1"/>
                  </a:cubicBezTo>
                  <a:cubicBezTo>
                    <a:pt x="681457" y="1"/>
                    <a:pt x="818454" y="56748"/>
                    <a:pt x="919463" y="157756"/>
                  </a:cubicBezTo>
                  <a:cubicBezTo>
                    <a:pt x="1020472" y="258765"/>
                    <a:pt x="1077218" y="395762"/>
                    <a:pt x="1077217" y="538610"/>
                  </a:cubicBezTo>
                  <a:cubicBezTo>
                    <a:pt x="1077217" y="681458"/>
                    <a:pt x="1020471" y="818455"/>
                    <a:pt x="919462" y="919464"/>
                  </a:cubicBezTo>
                  <a:cubicBezTo>
                    <a:pt x="818453" y="1020473"/>
                    <a:pt x="681456" y="1077219"/>
                    <a:pt x="538608" y="1077219"/>
                  </a:cubicBezTo>
                  <a:cubicBezTo>
                    <a:pt x="395760" y="1077219"/>
                    <a:pt x="258763" y="1020473"/>
                    <a:pt x="157754" y="919464"/>
                  </a:cubicBezTo>
                  <a:cubicBezTo>
                    <a:pt x="56745" y="818455"/>
                    <a:pt x="-1" y="681458"/>
                    <a:pt x="-1" y="538610"/>
                  </a:cubicBezTo>
                  <a:lnTo>
                    <a:pt x="0" y="538609"/>
                  </a:lnTo>
                  <a:close/>
                </a:path>
              </a:pathLst>
            </a:custGeom>
            <a:noFill/>
            <a:ln w="1016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188235" tIns="188235" rIns="188235" bIns="188235" spcCol="1270" anchor="ctr"/>
            <a:lstStyle/>
            <a:p>
              <a:pPr algn="ctr" defTabSz="1066800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endParaRPr kumimoji="0" lang="ko-KR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1" name="그룹 16"/>
          <p:cNvGrpSpPr>
            <a:grpSpLocks/>
          </p:cNvGrpSpPr>
          <p:nvPr/>
        </p:nvGrpSpPr>
        <p:grpSpPr bwMode="auto">
          <a:xfrm>
            <a:off x="5182222" y="3231982"/>
            <a:ext cx="210653" cy="210653"/>
            <a:chOff x="3232447" y="3385591"/>
            <a:chExt cx="950913" cy="950913"/>
          </a:xfrm>
          <a:effectLst/>
        </p:grpSpPr>
        <p:sp>
          <p:nvSpPr>
            <p:cNvPr id="32" name="자유형 31"/>
            <p:cNvSpPr/>
            <p:nvPr/>
          </p:nvSpPr>
          <p:spPr>
            <a:xfrm>
              <a:off x="3275309" y="3428453"/>
              <a:ext cx="865189" cy="865189"/>
            </a:xfrm>
            <a:custGeom>
              <a:avLst/>
              <a:gdLst>
                <a:gd name="connsiteX0" fmla="*/ 0 w 1077217"/>
                <a:gd name="connsiteY0" fmla="*/ 538609 h 1077217"/>
                <a:gd name="connsiteX1" fmla="*/ 157755 w 1077217"/>
                <a:gd name="connsiteY1" fmla="*/ 157755 h 1077217"/>
                <a:gd name="connsiteX2" fmla="*/ 538609 w 1077217"/>
                <a:gd name="connsiteY2" fmla="*/ 1 h 1077217"/>
                <a:gd name="connsiteX3" fmla="*/ 919463 w 1077217"/>
                <a:gd name="connsiteY3" fmla="*/ 157756 h 1077217"/>
                <a:gd name="connsiteX4" fmla="*/ 1077217 w 1077217"/>
                <a:gd name="connsiteY4" fmla="*/ 538610 h 1077217"/>
                <a:gd name="connsiteX5" fmla="*/ 919462 w 1077217"/>
                <a:gd name="connsiteY5" fmla="*/ 919464 h 1077217"/>
                <a:gd name="connsiteX6" fmla="*/ 538608 w 1077217"/>
                <a:gd name="connsiteY6" fmla="*/ 1077219 h 1077217"/>
                <a:gd name="connsiteX7" fmla="*/ 157754 w 1077217"/>
                <a:gd name="connsiteY7" fmla="*/ 919464 h 1077217"/>
                <a:gd name="connsiteX8" fmla="*/ -1 w 1077217"/>
                <a:gd name="connsiteY8" fmla="*/ 538610 h 1077217"/>
                <a:gd name="connsiteX9" fmla="*/ 0 w 1077217"/>
                <a:gd name="connsiteY9" fmla="*/ 538609 h 1077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77217" h="1077217">
                  <a:moveTo>
                    <a:pt x="0" y="538609"/>
                  </a:moveTo>
                  <a:cubicBezTo>
                    <a:pt x="0" y="395761"/>
                    <a:pt x="56747" y="258764"/>
                    <a:pt x="157755" y="157755"/>
                  </a:cubicBezTo>
                  <a:cubicBezTo>
                    <a:pt x="258764" y="56746"/>
                    <a:pt x="395761" y="0"/>
                    <a:pt x="538609" y="1"/>
                  </a:cubicBezTo>
                  <a:cubicBezTo>
                    <a:pt x="681457" y="1"/>
                    <a:pt x="818454" y="56748"/>
                    <a:pt x="919463" y="157756"/>
                  </a:cubicBezTo>
                  <a:cubicBezTo>
                    <a:pt x="1020472" y="258765"/>
                    <a:pt x="1077218" y="395762"/>
                    <a:pt x="1077217" y="538610"/>
                  </a:cubicBezTo>
                  <a:cubicBezTo>
                    <a:pt x="1077217" y="681458"/>
                    <a:pt x="1020471" y="818455"/>
                    <a:pt x="919462" y="919464"/>
                  </a:cubicBezTo>
                  <a:cubicBezTo>
                    <a:pt x="818453" y="1020473"/>
                    <a:pt x="681456" y="1077219"/>
                    <a:pt x="538608" y="1077219"/>
                  </a:cubicBezTo>
                  <a:cubicBezTo>
                    <a:pt x="395760" y="1077219"/>
                    <a:pt x="258763" y="1020473"/>
                    <a:pt x="157754" y="919464"/>
                  </a:cubicBezTo>
                  <a:cubicBezTo>
                    <a:pt x="56745" y="818455"/>
                    <a:pt x="-1" y="681458"/>
                    <a:pt x="-1" y="538610"/>
                  </a:cubicBezTo>
                  <a:lnTo>
                    <a:pt x="0" y="538609"/>
                  </a:lnTo>
                  <a:close/>
                </a:path>
              </a:pathLst>
            </a:custGeom>
            <a:solidFill>
              <a:schemeClr val="bg1"/>
            </a:solidFill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188235" tIns="188235" rIns="188235" bIns="188235" spcCol="1270" anchor="ctr"/>
            <a:lstStyle/>
            <a:p>
              <a:pPr algn="ctr" defTabSz="1066800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endParaRPr kumimoji="0" lang="ko-KR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자유형 32"/>
            <p:cNvSpPr/>
            <p:nvPr/>
          </p:nvSpPr>
          <p:spPr>
            <a:xfrm>
              <a:off x="3232447" y="3385591"/>
              <a:ext cx="950913" cy="950913"/>
            </a:xfrm>
            <a:custGeom>
              <a:avLst/>
              <a:gdLst>
                <a:gd name="connsiteX0" fmla="*/ 0 w 1077217"/>
                <a:gd name="connsiteY0" fmla="*/ 538609 h 1077217"/>
                <a:gd name="connsiteX1" fmla="*/ 157755 w 1077217"/>
                <a:gd name="connsiteY1" fmla="*/ 157755 h 1077217"/>
                <a:gd name="connsiteX2" fmla="*/ 538609 w 1077217"/>
                <a:gd name="connsiteY2" fmla="*/ 1 h 1077217"/>
                <a:gd name="connsiteX3" fmla="*/ 919463 w 1077217"/>
                <a:gd name="connsiteY3" fmla="*/ 157756 h 1077217"/>
                <a:gd name="connsiteX4" fmla="*/ 1077217 w 1077217"/>
                <a:gd name="connsiteY4" fmla="*/ 538610 h 1077217"/>
                <a:gd name="connsiteX5" fmla="*/ 919462 w 1077217"/>
                <a:gd name="connsiteY5" fmla="*/ 919464 h 1077217"/>
                <a:gd name="connsiteX6" fmla="*/ 538608 w 1077217"/>
                <a:gd name="connsiteY6" fmla="*/ 1077219 h 1077217"/>
                <a:gd name="connsiteX7" fmla="*/ 157754 w 1077217"/>
                <a:gd name="connsiteY7" fmla="*/ 919464 h 1077217"/>
                <a:gd name="connsiteX8" fmla="*/ -1 w 1077217"/>
                <a:gd name="connsiteY8" fmla="*/ 538610 h 1077217"/>
                <a:gd name="connsiteX9" fmla="*/ 0 w 1077217"/>
                <a:gd name="connsiteY9" fmla="*/ 538609 h 1077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77217" h="1077217">
                  <a:moveTo>
                    <a:pt x="0" y="538609"/>
                  </a:moveTo>
                  <a:cubicBezTo>
                    <a:pt x="0" y="395761"/>
                    <a:pt x="56747" y="258764"/>
                    <a:pt x="157755" y="157755"/>
                  </a:cubicBezTo>
                  <a:cubicBezTo>
                    <a:pt x="258764" y="56746"/>
                    <a:pt x="395761" y="0"/>
                    <a:pt x="538609" y="1"/>
                  </a:cubicBezTo>
                  <a:cubicBezTo>
                    <a:pt x="681457" y="1"/>
                    <a:pt x="818454" y="56748"/>
                    <a:pt x="919463" y="157756"/>
                  </a:cubicBezTo>
                  <a:cubicBezTo>
                    <a:pt x="1020472" y="258765"/>
                    <a:pt x="1077218" y="395762"/>
                    <a:pt x="1077217" y="538610"/>
                  </a:cubicBezTo>
                  <a:cubicBezTo>
                    <a:pt x="1077217" y="681458"/>
                    <a:pt x="1020471" y="818455"/>
                    <a:pt x="919462" y="919464"/>
                  </a:cubicBezTo>
                  <a:cubicBezTo>
                    <a:pt x="818453" y="1020473"/>
                    <a:pt x="681456" y="1077219"/>
                    <a:pt x="538608" y="1077219"/>
                  </a:cubicBezTo>
                  <a:cubicBezTo>
                    <a:pt x="395760" y="1077219"/>
                    <a:pt x="258763" y="1020473"/>
                    <a:pt x="157754" y="919464"/>
                  </a:cubicBezTo>
                  <a:cubicBezTo>
                    <a:pt x="56745" y="818455"/>
                    <a:pt x="-1" y="681458"/>
                    <a:pt x="-1" y="538610"/>
                  </a:cubicBezTo>
                  <a:lnTo>
                    <a:pt x="0" y="538609"/>
                  </a:lnTo>
                  <a:close/>
                </a:path>
              </a:pathLst>
            </a:custGeom>
            <a:noFill/>
            <a:ln w="1016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188235" tIns="188235" rIns="188235" bIns="188235" spcCol="1270" anchor="ctr"/>
            <a:lstStyle/>
            <a:p>
              <a:pPr algn="ctr" defTabSz="1066800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endParaRPr kumimoji="0" lang="ko-KR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6" name="그룹 13"/>
          <p:cNvGrpSpPr>
            <a:grpSpLocks/>
          </p:cNvGrpSpPr>
          <p:nvPr/>
        </p:nvGrpSpPr>
        <p:grpSpPr bwMode="auto">
          <a:xfrm>
            <a:off x="5114358" y="2258904"/>
            <a:ext cx="210654" cy="210654"/>
            <a:chOff x="2718842" y="2142381"/>
            <a:chExt cx="950913" cy="950913"/>
          </a:xfrm>
          <a:effectLst/>
        </p:grpSpPr>
        <p:sp>
          <p:nvSpPr>
            <p:cNvPr id="37" name="자유형 34"/>
            <p:cNvSpPr/>
            <p:nvPr/>
          </p:nvSpPr>
          <p:spPr>
            <a:xfrm>
              <a:off x="2761705" y="2185244"/>
              <a:ext cx="865187" cy="865187"/>
            </a:xfrm>
            <a:custGeom>
              <a:avLst/>
              <a:gdLst>
                <a:gd name="connsiteX0" fmla="*/ 0 w 1077217"/>
                <a:gd name="connsiteY0" fmla="*/ 538609 h 1077217"/>
                <a:gd name="connsiteX1" fmla="*/ 157755 w 1077217"/>
                <a:gd name="connsiteY1" fmla="*/ 157755 h 1077217"/>
                <a:gd name="connsiteX2" fmla="*/ 538609 w 1077217"/>
                <a:gd name="connsiteY2" fmla="*/ 1 h 1077217"/>
                <a:gd name="connsiteX3" fmla="*/ 919463 w 1077217"/>
                <a:gd name="connsiteY3" fmla="*/ 157756 h 1077217"/>
                <a:gd name="connsiteX4" fmla="*/ 1077217 w 1077217"/>
                <a:gd name="connsiteY4" fmla="*/ 538610 h 1077217"/>
                <a:gd name="connsiteX5" fmla="*/ 919462 w 1077217"/>
                <a:gd name="connsiteY5" fmla="*/ 919464 h 1077217"/>
                <a:gd name="connsiteX6" fmla="*/ 538608 w 1077217"/>
                <a:gd name="connsiteY6" fmla="*/ 1077219 h 1077217"/>
                <a:gd name="connsiteX7" fmla="*/ 157754 w 1077217"/>
                <a:gd name="connsiteY7" fmla="*/ 919464 h 1077217"/>
                <a:gd name="connsiteX8" fmla="*/ -1 w 1077217"/>
                <a:gd name="connsiteY8" fmla="*/ 538610 h 1077217"/>
                <a:gd name="connsiteX9" fmla="*/ 0 w 1077217"/>
                <a:gd name="connsiteY9" fmla="*/ 538609 h 1077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77217" h="1077217">
                  <a:moveTo>
                    <a:pt x="0" y="538609"/>
                  </a:moveTo>
                  <a:cubicBezTo>
                    <a:pt x="0" y="395761"/>
                    <a:pt x="56747" y="258764"/>
                    <a:pt x="157755" y="157755"/>
                  </a:cubicBezTo>
                  <a:cubicBezTo>
                    <a:pt x="258764" y="56746"/>
                    <a:pt x="395761" y="0"/>
                    <a:pt x="538609" y="1"/>
                  </a:cubicBezTo>
                  <a:cubicBezTo>
                    <a:pt x="681457" y="1"/>
                    <a:pt x="818454" y="56748"/>
                    <a:pt x="919463" y="157756"/>
                  </a:cubicBezTo>
                  <a:cubicBezTo>
                    <a:pt x="1020472" y="258765"/>
                    <a:pt x="1077218" y="395762"/>
                    <a:pt x="1077217" y="538610"/>
                  </a:cubicBezTo>
                  <a:cubicBezTo>
                    <a:pt x="1077217" y="681458"/>
                    <a:pt x="1020471" y="818455"/>
                    <a:pt x="919462" y="919464"/>
                  </a:cubicBezTo>
                  <a:cubicBezTo>
                    <a:pt x="818453" y="1020473"/>
                    <a:pt x="681456" y="1077219"/>
                    <a:pt x="538608" y="1077219"/>
                  </a:cubicBezTo>
                  <a:cubicBezTo>
                    <a:pt x="395760" y="1077219"/>
                    <a:pt x="258763" y="1020473"/>
                    <a:pt x="157754" y="919464"/>
                  </a:cubicBezTo>
                  <a:cubicBezTo>
                    <a:pt x="56745" y="818455"/>
                    <a:pt x="-1" y="681458"/>
                    <a:pt x="-1" y="538610"/>
                  </a:cubicBezTo>
                  <a:lnTo>
                    <a:pt x="0" y="538609"/>
                  </a:lnTo>
                  <a:close/>
                </a:path>
              </a:pathLst>
            </a:custGeom>
            <a:solidFill>
              <a:schemeClr val="bg1"/>
            </a:solidFill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188235" tIns="188235" rIns="188235" bIns="188235" spcCol="1270" anchor="ctr"/>
            <a:lstStyle/>
            <a:p>
              <a:pPr algn="ctr" defTabSz="1066800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endParaRPr kumimoji="0" lang="ko-KR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자유형 35"/>
            <p:cNvSpPr/>
            <p:nvPr/>
          </p:nvSpPr>
          <p:spPr>
            <a:xfrm>
              <a:off x="2718842" y="2142381"/>
              <a:ext cx="950913" cy="950913"/>
            </a:xfrm>
            <a:custGeom>
              <a:avLst/>
              <a:gdLst>
                <a:gd name="connsiteX0" fmla="*/ 0 w 1077217"/>
                <a:gd name="connsiteY0" fmla="*/ 538609 h 1077217"/>
                <a:gd name="connsiteX1" fmla="*/ 157755 w 1077217"/>
                <a:gd name="connsiteY1" fmla="*/ 157755 h 1077217"/>
                <a:gd name="connsiteX2" fmla="*/ 538609 w 1077217"/>
                <a:gd name="connsiteY2" fmla="*/ 1 h 1077217"/>
                <a:gd name="connsiteX3" fmla="*/ 919463 w 1077217"/>
                <a:gd name="connsiteY3" fmla="*/ 157756 h 1077217"/>
                <a:gd name="connsiteX4" fmla="*/ 1077217 w 1077217"/>
                <a:gd name="connsiteY4" fmla="*/ 538610 h 1077217"/>
                <a:gd name="connsiteX5" fmla="*/ 919462 w 1077217"/>
                <a:gd name="connsiteY5" fmla="*/ 919464 h 1077217"/>
                <a:gd name="connsiteX6" fmla="*/ 538608 w 1077217"/>
                <a:gd name="connsiteY6" fmla="*/ 1077219 h 1077217"/>
                <a:gd name="connsiteX7" fmla="*/ 157754 w 1077217"/>
                <a:gd name="connsiteY7" fmla="*/ 919464 h 1077217"/>
                <a:gd name="connsiteX8" fmla="*/ -1 w 1077217"/>
                <a:gd name="connsiteY8" fmla="*/ 538610 h 1077217"/>
                <a:gd name="connsiteX9" fmla="*/ 0 w 1077217"/>
                <a:gd name="connsiteY9" fmla="*/ 538609 h 1077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77217" h="1077217">
                  <a:moveTo>
                    <a:pt x="0" y="538609"/>
                  </a:moveTo>
                  <a:cubicBezTo>
                    <a:pt x="0" y="395761"/>
                    <a:pt x="56747" y="258764"/>
                    <a:pt x="157755" y="157755"/>
                  </a:cubicBezTo>
                  <a:cubicBezTo>
                    <a:pt x="258764" y="56746"/>
                    <a:pt x="395761" y="0"/>
                    <a:pt x="538609" y="1"/>
                  </a:cubicBezTo>
                  <a:cubicBezTo>
                    <a:pt x="681457" y="1"/>
                    <a:pt x="818454" y="56748"/>
                    <a:pt x="919463" y="157756"/>
                  </a:cubicBezTo>
                  <a:cubicBezTo>
                    <a:pt x="1020472" y="258765"/>
                    <a:pt x="1077218" y="395762"/>
                    <a:pt x="1077217" y="538610"/>
                  </a:cubicBezTo>
                  <a:cubicBezTo>
                    <a:pt x="1077217" y="681458"/>
                    <a:pt x="1020471" y="818455"/>
                    <a:pt x="919462" y="919464"/>
                  </a:cubicBezTo>
                  <a:cubicBezTo>
                    <a:pt x="818453" y="1020473"/>
                    <a:pt x="681456" y="1077219"/>
                    <a:pt x="538608" y="1077219"/>
                  </a:cubicBezTo>
                  <a:cubicBezTo>
                    <a:pt x="395760" y="1077219"/>
                    <a:pt x="258763" y="1020473"/>
                    <a:pt x="157754" y="919464"/>
                  </a:cubicBezTo>
                  <a:cubicBezTo>
                    <a:pt x="56745" y="818455"/>
                    <a:pt x="-1" y="681458"/>
                    <a:pt x="-1" y="538610"/>
                  </a:cubicBezTo>
                  <a:lnTo>
                    <a:pt x="0" y="538609"/>
                  </a:lnTo>
                  <a:close/>
                </a:path>
              </a:pathLst>
            </a:custGeom>
            <a:noFill/>
            <a:ln w="1016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188235" tIns="188235" rIns="188235" bIns="188235" spcCol="1270" anchor="ctr"/>
            <a:lstStyle/>
            <a:p>
              <a:pPr algn="ctr" defTabSz="1066800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endParaRPr kumimoji="0" lang="ko-KR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9" name="그룹 19"/>
          <p:cNvGrpSpPr>
            <a:grpSpLocks/>
          </p:cNvGrpSpPr>
          <p:nvPr/>
        </p:nvGrpSpPr>
        <p:grpSpPr bwMode="auto">
          <a:xfrm>
            <a:off x="5322939" y="4462619"/>
            <a:ext cx="210654" cy="210654"/>
            <a:chOff x="2800399" y="4609727"/>
            <a:chExt cx="950913" cy="950913"/>
          </a:xfrm>
          <a:effectLst/>
        </p:grpSpPr>
        <p:sp>
          <p:nvSpPr>
            <p:cNvPr id="40" name="자유형 37"/>
            <p:cNvSpPr/>
            <p:nvPr/>
          </p:nvSpPr>
          <p:spPr>
            <a:xfrm>
              <a:off x="2843262" y="4652590"/>
              <a:ext cx="865187" cy="865187"/>
            </a:xfrm>
            <a:custGeom>
              <a:avLst/>
              <a:gdLst>
                <a:gd name="connsiteX0" fmla="*/ 0 w 1077217"/>
                <a:gd name="connsiteY0" fmla="*/ 538609 h 1077217"/>
                <a:gd name="connsiteX1" fmla="*/ 157755 w 1077217"/>
                <a:gd name="connsiteY1" fmla="*/ 157755 h 1077217"/>
                <a:gd name="connsiteX2" fmla="*/ 538609 w 1077217"/>
                <a:gd name="connsiteY2" fmla="*/ 1 h 1077217"/>
                <a:gd name="connsiteX3" fmla="*/ 919463 w 1077217"/>
                <a:gd name="connsiteY3" fmla="*/ 157756 h 1077217"/>
                <a:gd name="connsiteX4" fmla="*/ 1077217 w 1077217"/>
                <a:gd name="connsiteY4" fmla="*/ 538610 h 1077217"/>
                <a:gd name="connsiteX5" fmla="*/ 919462 w 1077217"/>
                <a:gd name="connsiteY5" fmla="*/ 919464 h 1077217"/>
                <a:gd name="connsiteX6" fmla="*/ 538608 w 1077217"/>
                <a:gd name="connsiteY6" fmla="*/ 1077219 h 1077217"/>
                <a:gd name="connsiteX7" fmla="*/ 157754 w 1077217"/>
                <a:gd name="connsiteY7" fmla="*/ 919464 h 1077217"/>
                <a:gd name="connsiteX8" fmla="*/ -1 w 1077217"/>
                <a:gd name="connsiteY8" fmla="*/ 538610 h 1077217"/>
                <a:gd name="connsiteX9" fmla="*/ 0 w 1077217"/>
                <a:gd name="connsiteY9" fmla="*/ 538609 h 1077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77217" h="1077217">
                  <a:moveTo>
                    <a:pt x="0" y="538609"/>
                  </a:moveTo>
                  <a:cubicBezTo>
                    <a:pt x="0" y="395761"/>
                    <a:pt x="56747" y="258764"/>
                    <a:pt x="157755" y="157755"/>
                  </a:cubicBezTo>
                  <a:cubicBezTo>
                    <a:pt x="258764" y="56746"/>
                    <a:pt x="395761" y="0"/>
                    <a:pt x="538609" y="1"/>
                  </a:cubicBezTo>
                  <a:cubicBezTo>
                    <a:pt x="681457" y="1"/>
                    <a:pt x="818454" y="56748"/>
                    <a:pt x="919463" y="157756"/>
                  </a:cubicBezTo>
                  <a:cubicBezTo>
                    <a:pt x="1020472" y="258765"/>
                    <a:pt x="1077218" y="395762"/>
                    <a:pt x="1077217" y="538610"/>
                  </a:cubicBezTo>
                  <a:cubicBezTo>
                    <a:pt x="1077217" y="681458"/>
                    <a:pt x="1020471" y="818455"/>
                    <a:pt x="919462" y="919464"/>
                  </a:cubicBezTo>
                  <a:cubicBezTo>
                    <a:pt x="818453" y="1020473"/>
                    <a:pt x="681456" y="1077219"/>
                    <a:pt x="538608" y="1077219"/>
                  </a:cubicBezTo>
                  <a:cubicBezTo>
                    <a:pt x="395760" y="1077219"/>
                    <a:pt x="258763" y="1020473"/>
                    <a:pt x="157754" y="919464"/>
                  </a:cubicBezTo>
                  <a:cubicBezTo>
                    <a:pt x="56745" y="818455"/>
                    <a:pt x="-1" y="681458"/>
                    <a:pt x="-1" y="538610"/>
                  </a:cubicBezTo>
                  <a:lnTo>
                    <a:pt x="0" y="538609"/>
                  </a:lnTo>
                  <a:close/>
                </a:path>
              </a:pathLst>
            </a:custGeom>
            <a:solidFill>
              <a:schemeClr val="bg1"/>
            </a:solidFill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188235" tIns="188235" rIns="188235" bIns="188235" spcCol="1270" anchor="ctr"/>
            <a:lstStyle/>
            <a:p>
              <a:pPr algn="ctr" defTabSz="1066800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endParaRPr kumimoji="0" lang="ko-KR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자유형 38"/>
            <p:cNvSpPr/>
            <p:nvPr/>
          </p:nvSpPr>
          <p:spPr>
            <a:xfrm>
              <a:off x="2800399" y="4609727"/>
              <a:ext cx="950913" cy="950913"/>
            </a:xfrm>
            <a:custGeom>
              <a:avLst/>
              <a:gdLst>
                <a:gd name="connsiteX0" fmla="*/ 0 w 1077217"/>
                <a:gd name="connsiteY0" fmla="*/ 538609 h 1077217"/>
                <a:gd name="connsiteX1" fmla="*/ 157755 w 1077217"/>
                <a:gd name="connsiteY1" fmla="*/ 157755 h 1077217"/>
                <a:gd name="connsiteX2" fmla="*/ 538609 w 1077217"/>
                <a:gd name="connsiteY2" fmla="*/ 1 h 1077217"/>
                <a:gd name="connsiteX3" fmla="*/ 919463 w 1077217"/>
                <a:gd name="connsiteY3" fmla="*/ 157756 h 1077217"/>
                <a:gd name="connsiteX4" fmla="*/ 1077217 w 1077217"/>
                <a:gd name="connsiteY4" fmla="*/ 538610 h 1077217"/>
                <a:gd name="connsiteX5" fmla="*/ 919462 w 1077217"/>
                <a:gd name="connsiteY5" fmla="*/ 919464 h 1077217"/>
                <a:gd name="connsiteX6" fmla="*/ 538608 w 1077217"/>
                <a:gd name="connsiteY6" fmla="*/ 1077219 h 1077217"/>
                <a:gd name="connsiteX7" fmla="*/ 157754 w 1077217"/>
                <a:gd name="connsiteY7" fmla="*/ 919464 h 1077217"/>
                <a:gd name="connsiteX8" fmla="*/ -1 w 1077217"/>
                <a:gd name="connsiteY8" fmla="*/ 538610 h 1077217"/>
                <a:gd name="connsiteX9" fmla="*/ 0 w 1077217"/>
                <a:gd name="connsiteY9" fmla="*/ 538609 h 1077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77217" h="1077217">
                  <a:moveTo>
                    <a:pt x="0" y="538609"/>
                  </a:moveTo>
                  <a:cubicBezTo>
                    <a:pt x="0" y="395761"/>
                    <a:pt x="56747" y="258764"/>
                    <a:pt x="157755" y="157755"/>
                  </a:cubicBezTo>
                  <a:cubicBezTo>
                    <a:pt x="258764" y="56746"/>
                    <a:pt x="395761" y="0"/>
                    <a:pt x="538609" y="1"/>
                  </a:cubicBezTo>
                  <a:cubicBezTo>
                    <a:pt x="681457" y="1"/>
                    <a:pt x="818454" y="56748"/>
                    <a:pt x="919463" y="157756"/>
                  </a:cubicBezTo>
                  <a:cubicBezTo>
                    <a:pt x="1020472" y="258765"/>
                    <a:pt x="1077218" y="395762"/>
                    <a:pt x="1077217" y="538610"/>
                  </a:cubicBezTo>
                  <a:cubicBezTo>
                    <a:pt x="1077217" y="681458"/>
                    <a:pt x="1020471" y="818455"/>
                    <a:pt x="919462" y="919464"/>
                  </a:cubicBezTo>
                  <a:cubicBezTo>
                    <a:pt x="818453" y="1020473"/>
                    <a:pt x="681456" y="1077219"/>
                    <a:pt x="538608" y="1077219"/>
                  </a:cubicBezTo>
                  <a:cubicBezTo>
                    <a:pt x="395760" y="1077219"/>
                    <a:pt x="258763" y="1020473"/>
                    <a:pt x="157754" y="919464"/>
                  </a:cubicBezTo>
                  <a:cubicBezTo>
                    <a:pt x="56745" y="818455"/>
                    <a:pt x="-1" y="681458"/>
                    <a:pt x="-1" y="538610"/>
                  </a:cubicBezTo>
                  <a:lnTo>
                    <a:pt x="0" y="538609"/>
                  </a:lnTo>
                  <a:close/>
                </a:path>
              </a:pathLst>
            </a:custGeom>
            <a:noFill/>
            <a:ln w="1016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188235" tIns="188235" rIns="188235" bIns="188235" spcCol="1270" anchor="ctr"/>
            <a:lstStyle/>
            <a:p>
              <a:pPr algn="ctr" defTabSz="1066800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endParaRPr kumimoji="0" lang="ko-KR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2" name="그룹 16"/>
          <p:cNvGrpSpPr>
            <a:grpSpLocks/>
          </p:cNvGrpSpPr>
          <p:nvPr/>
        </p:nvGrpSpPr>
        <p:grpSpPr bwMode="auto">
          <a:xfrm>
            <a:off x="1664315" y="2961645"/>
            <a:ext cx="210653" cy="210653"/>
            <a:chOff x="3232447" y="3385591"/>
            <a:chExt cx="950913" cy="950913"/>
          </a:xfrm>
          <a:effectLst/>
        </p:grpSpPr>
        <p:sp>
          <p:nvSpPr>
            <p:cNvPr id="43" name="자유형 40"/>
            <p:cNvSpPr/>
            <p:nvPr/>
          </p:nvSpPr>
          <p:spPr>
            <a:xfrm>
              <a:off x="3275309" y="3428453"/>
              <a:ext cx="865189" cy="865189"/>
            </a:xfrm>
            <a:custGeom>
              <a:avLst/>
              <a:gdLst>
                <a:gd name="connsiteX0" fmla="*/ 0 w 1077217"/>
                <a:gd name="connsiteY0" fmla="*/ 538609 h 1077217"/>
                <a:gd name="connsiteX1" fmla="*/ 157755 w 1077217"/>
                <a:gd name="connsiteY1" fmla="*/ 157755 h 1077217"/>
                <a:gd name="connsiteX2" fmla="*/ 538609 w 1077217"/>
                <a:gd name="connsiteY2" fmla="*/ 1 h 1077217"/>
                <a:gd name="connsiteX3" fmla="*/ 919463 w 1077217"/>
                <a:gd name="connsiteY3" fmla="*/ 157756 h 1077217"/>
                <a:gd name="connsiteX4" fmla="*/ 1077217 w 1077217"/>
                <a:gd name="connsiteY4" fmla="*/ 538610 h 1077217"/>
                <a:gd name="connsiteX5" fmla="*/ 919462 w 1077217"/>
                <a:gd name="connsiteY5" fmla="*/ 919464 h 1077217"/>
                <a:gd name="connsiteX6" fmla="*/ 538608 w 1077217"/>
                <a:gd name="connsiteY6" fmla="*/ 1077219 h 1077217"/>
                <a:gd name="connsiteX7" fmla="*/ 157754 w 1077217"/>
                <a:gd name="connsiteY7" fmla="*/ 919464 h 1077217"/>
                <a:gd name="connsiteX8" fmla="*/ -1 w 1077217"/>
                <a:gd name="connsiteY8" fmla="*/ 538610 h 1077217"/>
                <a:gd name="connsiteX9" fmla="*/ 0 w 1077217"/>
                <a:gd name="connsiteY9" fmla="*/ 538609 h 1077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77217" h="1077217">
                  <a:moveTo>
                    <a:pt x="0" y="538609"/>
                  </a:moveTo>
                  <a:cubicBezTo>
                    <a:pt x="0" y="395761"/>
                    <a:pt x="56747" y="258764"/>
                    <a:pt x="157755" y="157755"/>
                  </a:cubicBezTo>
                  <a:cubicBezTo>
                    <a:pt x="258764" y="56746"/>
                    <a:pt x="395761" y="0"/>
                    <a:pt x="538609" y="1"/>
                  </a:cubicBezTo>
                  <a:cubicBezTo>
                    <a:pt x="681457" y="1"/>
                    <a:pt x="818454" y="56748"/>
                    <a:pt x="919463" y="157756"/>
                  </a:cubicBezTo>
                  <a:cubicBezTo>
                    <a:pt x="1020472" y="258765"/>
                    <a:pt x="1077218" y="395762"/>
                    <a:pt x="1077217" y="538610"/>
                  </a:cubicBezTo>
                  <a:cubicBezTo>
                    <a:pt x="1077217" y="681458"/>
                    <a:pt x="1020471" y="818455"/>
                    <a:pt x="919462" y="919464"/>
                  </a:cubicBezTo>
                  <a:cubicBezTo>
                    <a:pt x="818453" y="1020473"/>
                    <a:pt x="681456" y="1077219"/>
                    <a:pt x="538608" y="1077219"/>
                  </a:cubicBezTo>
                  <a:cubicBezTo>
                    <a:pt x="395760" y="1077219"/>
                    <a:pt x="258763" y="1020473"/>
                    <a:pt x="157754" y="919464"/>
                  </a:cubicBezTo>
                  <a:cubicBezTo>
                    <a:pt x="56745" y="818455"/>
                    <a:pt x="-1" y="681458"/>
                    <a:pt x="-1" y="538610"/>
                  </a:cubicBezTo>
                  <a:lnTo>
                    <a:pt x="0" y="538609"/>
                  </a:lnTo>
                  <a:close/>
                </a:path>
              </a:pathLst>
            </a:custGeom>
            <a:solidFill>
              <a:schemeClr val="bg1"/>
            </a:solidFill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188235" tIns="188235" rIns="188235" bIns="188235" spcCol="1270" anchor="ctr"/>
            <a:lstStyle/>
            <a:p>
              <a:pPr algn="ctr" defTabSz="1066800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endParaRPr kumimoji="0" lang="ko-KR" altLang="en-US" sz="1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자유형 41"/>
            <p:cNvSpPr/>
            <p:nvPr/>
          </p:nvSpPr>
          <p:spPr>
            <a:xfrm>
              <a:off x="3232447" y="3385591"/>
              <a:ext cx="950913" cy="950913"/>
            </a:xfrm>
            <a:custGeom>
              <a:avLst/>
              <a:gdLst>
                <a:gd name="connsiteX0" fmla="*/ 0 w 1077217"/>
                <a:gd name="connsiteY0" fmla="*/ 538609 h 1077217"/>
                <a:gd name="connsiteX1" fmla="*/ 157755 w 1077217"/>
                <a:gd name="connsiteY1" fmla="*/ 157755 h 1077217"/>
                <a:gd name="connsiteX2" fmla="*/ 538609 w 1077217"/>
                <a:gd name="connsiteY2" fmla="*/ 1 h 1077217"/>
                <a:gd name="connsiteX3" fmla="*/ 919463 w 1077217"/>
                <a:gd name="connsiteY3" fmla="*/ 157756 h 1077217"/>
                <a:gd name="connsiteX4" fmla="*/ 1077217 w 1077217"/>
                <a:gd name="connsiteY4" fmla="*/ 538610 h 1077217"/>
                <a:gd name="connsiteX5" fmla="*/ 919462 w 1077217"/>
                <a:gd name="connsiteY5" fmla="*/ 919464 h 1077217"/>
                <a:gd name="connsiteX6" fmla="*/ 538608 w 1077217"/>
                <a:gd name="connsiteY6" fmla="*/ 1077219 h 1077217"/>
                <a:gd name="connsiteX7" fmla="*/ 157754 w 1077217"/>
                <a:gd name="connsiteY7" fmla="*/ 919464 h 1077217"/>
                <a:gd name="connsiteX8" fmla="*/ -1 w 1077217"/>
                <a:gd name="connsiteY8" fmla="*/ 538610 h 1077217"/>
                <a:gd name="connsiteX9" fmla="*/ 0 w 1077217"/>
                <a:gd name="connsiteY9" fmla="*/ 538609 h 1077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77217" h="1077217">
                  <a:moveTo>
                    <a:pt x="0" y="538609"/>
                  </a:moveTo>
                  <a:cubicBezTo>
                    <a:pt x="0" y="395761"/>
                    <a:pt x="56747" y="258764"/>
                    <a:pt x="157755" y="157755"/>
                  </a:cubicBezTo>
                  <a:cubicBezTo>
                    <a:pt x="258764" y="56746"/>
                    <a:pt x="395761" y="0"/>
                    <a:pt x="538609" y="1"/>
                  </a:cubicBezTo>
                  <a:cubicBezTo>
                    <a:pt x="681457" y="1"/>
                    <a:pt x="818454" y="56748"/>
                    <a:pt x="919463" y="157756"/>
                  </a:cubicBezTo>
                  <a:cubicBezTo>
                    <a:pt x="1020472" y="258765"/>
                    <a:pt x="1077218" y="395762"/>
                    <a:pt x="1077217" y="538610"/>
                  </a:cubicBezTo>
                  <a:cubicBezTo>
                    <a:pt x="1077217" y="681458"/>
                    <a:pt x="1020471" y="818455"/>
                    <a:pt x="919462" y="919464"/>
                  </a:cubicBezTo>
                  <a:cubicBezTo>
                    <a:pt x="818453" y="1020473"/>
                    <a:pt x="681456" y="1077219"/>
                    <a:pt x="538608" y="1077219"/>
                  </a:cubicBezTo>
                  <a:cubicBezTo>
                    <a:pt x="395760" y="1077219"/>
                    <a:pt x="258763" y="1020473"/>
                    <a:pt x="157754" y="919464"/>
                  </a:cubicBezTo>
                  <a:cubicBezTo>
                    <a:pt x="56745" y="818455"/>
                    <a:pt x="-1" y="681458"/>
                    <a:pt x="-1" y="538610"/>
                  </a:cubicBezTo>
                  <a:lnTo>
                    <a:pt x="0" y="538609"/>
                  </a:lnTo>
                  <a:close/>
                </a:path>
              </a:pathLst>
            </a:custGeom>
            <a:noFill/>
            <a:ln w="1016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188235" tIns="188235" rIns="188235" bIns="188235" spcCol="1270" anchor="ctr"/>
            <a:lstStyle/>
            <a:p>
              <a:pPr algn="ctr" defTabSz="1066800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endParaRPr kumimoji="0" lang="ko-KR" altLang="en-US" sz="1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5" name="그룹 13"/>
          <p:cNvGrpSpPr>
            <a:grpSpLocks/>
          </p:cNvGrpSpPr>
          <p:nvPr/>
        </p:nvGrpSpPr>
        <p:grpSpPr bwMode="auto">
          <a:xfrm>
            <a:off x="2039559" y="2141220"/>
            <a:ext cx="210654" cy="210654"/>
            <a:chOff x="2718842" y="2142381"/>
            <a:chExt cx="950913" cy="950913"/>
          </a:xfrm>
          <a:effectLst/>
        </p:grpSpPr>
        <p:sp>
          <p:nvSpPr>
            <p:cNvPr id="46" name="자유형 43"/>
            <p:cNvSpPr/>
            <p:nvPr/>
          </p:nvSpPr>
          <p:spPr>
            <a:xfrm>
              <a:off x="2761705" y="2185244"/>
              <a:ext cx="865187" cy="865187"/>
            </a:xfrm>
            <a:custGeom>
              <a:avLst/>
              <a:gdLst>
                <a:gd name="connsiteX0" fmla="*/ 0 w 1077217"/>
                <a:gd name="connsiteY0" fmla="*/ 538609 h 1077217"/>
                <a:gd name="connsiteX1" fmla="*/ 157755 w 1077217"/>
                <a:gd name="connsiteY1" fmla="*/ 157755 h 1077217"/>
                <a:gd name="connsiteX2" fmla="*/ 538609 w 1077217"/>
                <a:gd name="connsiteY2" fmla="*/ 1 h 1077217"/>
                <a:gd name="connsiteX3" fmla="*/ 919463 w 1077217"/>
                <a:gd name="connsiteY3" fmla="*/ 157756 h 1077217"/>
                <a:gd name="connsiteX4" fmla="*/ 1077217 w 1077217"/>
                <a:gd name="connsiteY4" fmla="*/ 538610 h 1077217"/>
                <a:gd name="connsiteX5" fmla="*/ 919462 w 1077217"/>
                <a:gd name="connsiteY5" fmla="*/ 919464 h 1077217"/>
                <a:gd name="connsiteX6" fmla="*/ 538608 w 1077217"/>
                <a:gd name="connsiteY6" fmla="*/ 1077219 h 1077217"/>
                <a:gd name="connsiteX7" fmla="*/ 157754 w 1077217"/>
                <a:gd name="connsiteY7" fmla="*/ 919464 h 1077217"/>
                <a:gd name="connsiteX8" fmla="*/ -1 w 1077217"/>
                <a:gd name="connsiteY8" fmla="*/ 538610 h 1077217"/>
                <a:gd name="connsiteX9" fmla="*/ 0 w 1077217"/>
                <a:gd name="connsiteY9" fmla="*/ 538609 h 1077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77217" h="1077217">
                  <a:moveTo>
                    <a:pt x="0" y="538609"/>
                  </a:moveTo>
                  <a:cubicBezTo>
                    <a:pt x="0" y="395761"/>
                    <a:pt x="56747" y="258764"/>
                    <a:pt x="157755" y="157755"/>
                  </a:cubicBezTo>
                  <a:cubicBezTo>
                    <a:pt x="258764" y="56746"/>
                    <a:pt x="395761" y="0"/>
                    <a:pt x="538609" y="1"/>
                  </a:cubicBezTo>
                  <a:cubicBezTo>
                    <a:pt x="681457" y="1"/>
                    <a:pt x="818454" y="56748"/>
                    <a:pt x="919463" y="157756"/>
                  </a:cubicBezTo>
                  <a:cubicBezTo>
                    <a:pt x="1020472" y="258765"/>
                    <a:pt x="1077218" y="395762"/>
                    <a:pt x="1077217" y="538610"/>
                  </a:cubicBezTo>
                  <a:cubicBezTo>
                    <a:pt x="1077217" y="681458"/>
                    <a:pt x="1020471" y="818455"/>
                    <a:pt x="919462" y="919464"/>
                  </a:cubicBezTo>
                  <a:cubicBezTo>
                    <a:pt x="818453" y="1020473"/>
                    <a:pt x="681456" y="1077219"/>
                    <a:pt x="538608" y="1077219"/>
                  </a:cubicBezTo>
                  <a:cubicBezTo>
                    <a:pt x="395760" y="1077219"/>
                    <a:pt x="258763" y="1020473"/>
                    <a:pt x="157754" y="919464"/>
                  </a:cubicBezTo>
                  <a:cubicBezTo>
                    <a:pt x="56745" y="818455"/>
                    <a:pt x="-1" y="681458"/>
                    <a:pt x="-1" y="538610"/>
                  </a:cubicBezTo>
                  <a:lnTo>
                    <a:pt x="0" y="538609"/>
                  </a:lnTo>
                  <a:close/>
                </a:path>
              </a:pathLst>
            </a:custGeom>
            <a:solidFill>
              <a:schemeClr val="bg1"/>
            </a:solidFill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188235" tIns="188235" rIns="188235" bIns="188235" spcCol="1270" anchor="ctr"/>
            <a:lstStyle/>
            <a:p>
              <a:pPr algn="ctr" defTabSz="1066800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endParaRPr kumimoji="0" lang="ko-KR" altLang="en-US" sz="1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자유형 44"/>
            <p:cNvSpPr/>
            <p:nvPr/>
          </p:nvSpPr>
          <p:spPr>
            <a:xfrm>
              <a:off x="2718842" y="2142381"/>
              <a:ext cx="950913" cy="950913"/>
            </a:xfrm>
            <a:custGeom>
              <a:avLst/>
              <a:gdLst>
                <a:gd name="connsiteX0" fmla="*/ 0 w 1077217"/>
                <a:gd name="connsiteY0" fmla="*/ 538609 h 1077217"/>
                <a:gd name="connsiteX1" fmla="*/ 157755 w 1077217"/>
                <a:gd name="connsiteY1" fmla="*/ 157755 h 1077217"/>
                <a:gd name="connsiteX2" fmla="*/ 538609 w 1077217"/>
                <a:gd name="connsiteY2" fmla="*/ 1 h 1077217"/>
                <a:gd name="connsiteX3" fmla="*/ 919463 w 1077217"/>
                <a:gd name="connsiteY3" fmla="*/ 157756 h 1077217"/>
                <a:gd name="connsiteX4" fmla="*/ 1077217 w 1077217"/>
                <a:gd name="connsiteY4" fmla="*/ 538610 h 1077217"/>
                <a:gd name="connsiteX5" fmla="*/ 919462 w 1077217"/>
                <a:gd name="connsiteY5" fmla="*/ 919464 h 1077217"/>
                <a:gd name="connsiteX6" fmla="*/ 538608 w 1077217"/>
                <a:gd name="connsiteY6" fmla="*/ 1077219 h 1077217"/>
                <a:gd name="connsiteX7" fmla="*/ 157754 w 1077217"/>
                <a:gd name="connsiteY7" fmla="*/ 919464 h 1077217"/>
                <a:gd name="connsiteX8" fmla="*/ -1 w 1077217"/>
                <a:gd name="connsiteY8" fmla="*/ 538610 h 1077217"/>
                <a:gd name="connsiteX9" fmla="*/ 0 w 1077217"/>
                <a:gd name="connsiteY9" fmla="*/ 538609 h 1077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77217" h="1077217">
                  <a:moveTo>
                    <a:pt x="0" y="538609"/>
                  </a:moveTo>
                  <a:cubicBezTo>
                    <a:pt x="0" y="395761"/>
                    <a:pt x="56747" y="258764"/>
                    <a:pt x="157755" y="157755"/>
                  </a:cubicBezTo>
                  <a:cubicBezTo>
                    <a:pt x="258764" y="56746"/>
                    <a:pt x="395761" y="0"/>
                    <a:pt x="538609" y="1"/>
                  </a:cubicBezTo>
                  <a:cubicBezTo>
                    <a:pt x="681457" y="1"/>
                    <a:pt x="818454" y="56748"/>
                    <a:pt x="919463" y="157756"/>
                  </a:cubicBezTo>
                  <a:cubicBezTo>
                    <a:pt x="1020472" y="258765"/>
                    <a:pt x="1077218" y="395762"/>
                    <a:pt x="1077217" y="538610"/>
                  </a:cubicBezTo>
                  <a:cubicBezTo>
                    <a:pt x="1077217" y="681458"/>
                    <a:pt x="1020471" y="818455"/>
                    <a:pt x="919462" y="919464"/>
                  </a:cubicBezTo>
                  <a:cubicBezTo>
                    <a:pt x="818453" y="1020473"/>
                    <a:pt x="681456" y="1077219"/>
                    <a:pt x="538608" y="1077219"/>
                  </a:cubicBezTo>
                  <a:cubicBezTo>
                    <a:pt x="395760" y="1077219"/>
                    <a:pt x="258763" y="1020473"/>
                    <a:pt x="157754" y="919464"/>
                  </a:cubicBezTo>
                  <a:cubicBezTo>
                    <a:pt x="56745" y="818455"/>
                    <a:pt x="-1" y="681458"/>
                    <a:pt x="-1" y="538610"/>
                  </a:cubicBezTo>
                  <a:lnTo>
                    <a:pt x="0" y="538609"/>
                  </a:lnTo>
                  <a:close/>
                </a:path>
              </a:pathLst>
            </a:custGeom>
            <a:noFill/>
            <a:ln w="1016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188235" tIns="188235" rIns="188235" bIns="188235" spcCol="1270" anchor="ctr"/>
            <a:lstStyle/>
            <a:p>
              <a:pPr algn="ctr" defTabSz="1066800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endParaRPr kumimoji="0" lang="ko-KR" altLang="en-US" sz="1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8" name="그룹 19"/>
          <p:cNvGrpSpPr>
            <a:grpSpLocks/>
          </p:cNvGrpSpPr>
          <p:nvPr/>
        </p:nvGrpSpPr>
        <p:grpSpPr bwMode="auto">
          <a:xfrm>
            <a:off x="1945747" y="3782910"/>
            <a:ext cx="210654" cy="210654"/>
            <a:chOff x="2800399" y="4609727"/>
            <a:chExt cx="950913" cy="950913"/>
          </a:xfrm>
          <a:effectLst/>
        </p:grpSpPr>
        <p:sp>
          <p:nvSpPr>
            <p:cNvPr id="49" name="자유형 46"/>
            <p:cNvSpPr/>
            <p:nvPr/>
          </p:nvSpPr>
          <p:spPr>
            <a:xfrm>
              <a:off x="2843262" y="4652590"/>
              <a:ext cx="865187" cy="865187"/>
            </a:xfrm>
            <a:custGeom>
              <a:avLst/>
              <a:gdLst>
                <a:gd name="connsiteX0" fmla="*/ 0 w 1077217"/>
                <a:gd name="connsiteY0" fmla="*/ 538609 h 1077217"/>
                <a:gd name="connsiteX1" fmla="*/ 157755 w 1077217"/>
                <a:gd name="connsiteY1" fmla="*/ 157755 h 1077217"/>
                <a:gd name="connsiteX2" fmla="*/ 538609 w 1077217"/>
                <a:gd name="connsiteY2" fmla="*/ 1 h 1077217"/>
                <a:gd name="connsiteX3" fmla="*/ 919463 w 1077217"/>
                <a:gd name="connsiteY3" fmla="*/ 157756 h 1077217"/>
                <a:gd name="connsiteX4" fmla="*/ 1077217 w 1077217"/>
                <a:gd name="connsiteY4" fmla="*/ 538610 h 1077217"/>
                <a:gd name="connsiteX5" fmla="*/ 919462 w 1077217"/>
                <a:gd name="connsiteY5" fmla="*/ 919464 h 1077217"/>
                <a:gd name="connsiteX6" fmla="*/ 538608 w 1077217"/>
                <a:gd name="connsiteY6" fmla="*/ 1077219 h 1077217"/>
                <a:gd name="connsiteX7" fmla="*/ 157754 w 1077217"/>
                <a:gd name="connsiteY7" fmla="*/ 919464 h 1077217"/>
                <a:gd name="connsiteX8" fmla="*/ -1 w 1077217"/>
                <a:gd name="connsiteY8" fmla="*/ 538610 h 1077217"/>
                <a:gd name="connsiteX9" fmla="*/ 0 w 1077217"/>
                <a:gd name="connsiteY9" fmla="*/ 538609 h 1077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77217" h="1077217">
                  <a:moveTo>
                    <a:pt x="0" y="538609"/>
                  </a:moveTo>
                  <a:cubicBezTo>
                    <a:pt x="0" y="395761"/>
                    <a:pt x="56747" y="258764"/>
                    <a:pt x="157755" y="157755"/>
                  </a:cubicBezTo>
                  <a:cubicBezTo>
                    <a:pt x="258764" y="56746"/>
                    <a:pt x="395761" y="0"/>
                    <a:pt x="538609" y="1"/>
                  </a:cubicBezTo>
                  <a:cubicBezTo>
                    <a:pt x="681457" y="1"/>
                    <a:pt x="818454" y="56748"/>
                    <a:pt x="919463" y="157756"/>
                  </a:cubicBezTo>
                  <a:cubicBezTo>
                    <a:pt x="1020472" y="258765"/>
                    <a:pt x="1077218" y="395762"/>
                    <a:pt x="1077217" y="538610"/>
                  </a:cubicBezTo>
                  <a:cubicBezTo>
                    <a:pt x="1077217" y="681458"/>
                    <a:pt x="1020471" y="818455"/>
                    <a:pt x="919462" y="919464"/>
                  </a:cubicBezTo>
                  <a:cubicBezTo>
                    <a:pt x="818453" y="1020473"/>
                    <a:pt x="681456" y="1077219"/>
                    <a:pt x="538608" y="1077219"/>
                  </a:cubicBezTo>
                  <a:cubicBezTo>
                    <a:pt x="395760" y="1077219"/>
                    <a:pt x="258763" y="1020473"/>
                    <a:pt x="157754" y="919464"/>
                  </a:cubicBezTo>
                  <a:cubicBezTo>
                    <a:pt x="56745" y="818455"/>
                    <a:pt x="-1" y="681458"/>
                    <a:pt x="-1" y="538610"/>
                  </a:cubicBezTo>
                  <a:lnTo>
                    <a:pt x="0" y="538609"/>
                  </a:lnTo>
                  <a:close/>
                </a:path>
              </a:pathLst>
            </a:custGeom>
            <a:solidFill>
              <a:schemeClr val="bg1"/>
            </a:solidFill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188235" tIns="188235" rIns="188235" bIns="188235" spcCol="1270" anchor="ctr"/>
            <a:lstStyle/>
            <a:p>
              <a:pPr algn="ctr" defTabSz="1066800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endParaRPr kumimoji="0" lang="ko-KR" altLang="en-US" sz="1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자유형 47"/>
            <p:cNvSpPr/>
            <p:nvPr/>
          </p:nvSpPr>
          <p:spPr>
            <a:xfrm>
              <a:off x="2800399" y="4609727"/>
              <a:ext cx="950913" cy="950913"/>
            </a:xfrm>
            <a:custGeom>
              <a:avLst/>
              <a:gdLst>
                <a:gd name="connsiteX0" fmla="*/ 0 w 1077217"/>
                <a:gd name="connsiteY0" fmla="*/ 538609 h 1077217"/>
                <a:gd name="connsiteX1" fmla="*/ 157755 w 1077217"/>
                <a:gd name="connsiteY1" fmla="*/ 157755 h 1077217"/>
                <a:gd name="connsiteX2" fmla="*/ 538609 w 1077217"/>
                <a:gd name="connsiteY2" fmla="*/ 1 h 1077217"/>
                <a:gd name="connsiteX3" fmla="*/ 919463 w 1077217"/>
                <a:gd name="connsiteY3" fmla="*/ 157756 h 1077217"/>
                <a:gd name="connsiteX4" fmla="*/ 1077217 w 1077217"/>
                <a:gd name="connsiteY4" fmla="*/ 538610 h 1077217"/>
                <a:gd name="connsiteX5" fmla="*/ 919462 w 1077217"/>
                <a:gd name="connsiteY5" fmla="*/ 919464 h 1077217"/>
                <a:gd name="connsiteX6" fmla="*/ 538608 w 1077217"/>
                <a:gd name="connsiteY6" fmla="*/ 1077219 h 1077217"/>
                <a:gd name="connsiteX7" fmla="*/ 157754 w 1077217"/>
                <a:gd name="connsiteY7" fmla="*/ 919464 h 1077217"/>
                <a:gd name="connsiteX8" fmla="*/ -1 w 1077217"/>
                <a:gd name="connsiteY8" fmla="*/ 538610 h 1077217"/>
                <a:gd name="connsiteX9" fmla="*/ 0 w 1077217"/>
                <a:gd name="connsiteY9" fmla="*/ 538609 h 1077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77217" h="1077217">
                  <a:moveTo>
                    <a:pt x="0" y="538609"/>
                  </a:moveTo>
                  <a:cubicBezTo>
                    <a:pt x="0" y="395761"/>
                    <a:pt x="56747" y="258764"/>
                    <a:pt x="157755" y="157755"/>
                  </a:cubicBezTo>
                  <a:cubicBezTo>
                    <a:pt x="258764" y="56746"/>
                    <a:pt x="395761" y="0"/>
                    <a:pt x="538609" y="1"/>
                  </a:cubicBezTo>
                  <a:cubicBezTo>
                    <a:pt x="681457" y="1"/>
                    <a:pt x="818454" y="56748"/>
                    <a:pt x="919463" y="157756"/>
                  </a:cubicBezTo>
                  <a:cubicBezTo>
                    <a:pt x="1020472" y="258765"/>
                    <a:pt x="1077218" y="395762"/>
                    <a:pt x="1077217" y="538610"/>
                  </a:cubicBezTo>
                  <a:cubicBezTo>
                    <a:pt x="1077217" y="681458"/>
                    <a:pt x="1020471" y="818455"/>
                    <a:pt x="919462" y="919464"/>
                  </a:cubicBezTo>
                  <a:cubicBezTo>
                    <a:pt x="818453" y="1020473"/>
                    <a:pt x="681456" y="1077219"/>
                    <a:pt x="538608" y="1077219"/>
                  </a:cubicBezTo>
                  <a:cubicBezTo>
                    <a:pt x="395760" y="1077219"/>
                    <a:pt x="258763" y="1020473"/>
                    <a:pt x="157754" y="919464"/>
                  </a:cubicBezTo>
                  <a:cubicBezTo>
                    <a:pt x="56745" y="818455"/>
                    <a:pt x="-1" y="681458"/>
                    <a:pt x="-1" y="538610"/>
                  </a:cubicBezTo>
                  <a:lnTo>
                    <a:pt x="0" y="538609"/>
                  </a:lnTo>
                  <a:close/>
                </a:path>
              </a:pathLst>
            </a:custGeom>
            <a:noFill/>
            <a:ln w="1016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188235" tIns="188235" rIns="188235" bIns="188235" spcCol="1270" anchor="ctr"/>
            <a:lstStyle/>
            <a:p>
              <a:pPr algn="ctr" defTabSz="1066800" fontAlgn="auto">
                <a:lnSpc>
                  <a:spcPct val="90000"/>
                </a:lnSpc>
                <a:spcBef>
                  <a:spcPts val="0"/>
                </a:spcBef>
                <a:spcAft>
                  <a:spcPct val="35000"/>
                </a:spcAft>
                <a:defRPr/>
              </a:pPr>
              <a:endParaRPr kumimoji="0" lang="ko-KR" altLang="en-US" sz="11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6134854" y="2657312"/>
            <a:ext cx="1677506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</a:t>
            </a:r>
            <a:endParaRPr lang="en-US" altLang="ko-KR" sz="105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altLang="ko-KR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</a:t>
            </a:r>
            <a:endParaRPr lang="ko-KR" altLang="en-US" sz="105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altLang="ko-KR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</a:t>
            </a:r>
            <a:endParaRPr lang="ko-KR" altLang="en-US" sz="105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525084" y="3672356"/>
            <a:ext cx="1677506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</a:t>
            </a:r>
            <a:endParaRPr lang="en-US" altLang="ko-KR" sz="105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altLang="ko-KR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</a:t>
            </a:r>
            <a:endParaRPr lang="ko-KR" altLang="en-US" sz="105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altLang="ko-KR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</a:t>
            </a:r>
            <a:endParaRPr lang="ko-KR" altLang="en-US" sz="105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자유형 50"/>
          <p:cNvSpPr/>
          <p:nvPr/>
        </p:nvSpPr>
        <p:spPr bwMode="auto">
          <a:xfrm>
            <a:off x="3897628" y="2408061"/>
            <a:ext cx="365397" cy="365396"/>
          </a:xfrm>
          <a:custGeom>
            <a:avLst/>
            <a:gdLst>
              <a:gd name="connsiteX0" fmla="*/ 0 w 1077217"/>
              <a:gd name="connsiteY0" fmla="*/ 538609 h 1077217"/>
              <a:gd name="connsiteX1" fmla="*/ 157755 w 1077217"/>
              <a:gd name="connsiteY1" fmla="*/ 157755 h 1077217"/>
              <a:gd name="connsiteX2" fmla="*/ 538609 w 1077217"/>
              <a:gd name="connsiteY2" fmla="*/ 1 h 1077217"/>
              <a:gd name="connsiteX3" fmla="*/ 919463 w 1077217"/>
              <a:gd name="connsiteY3" fmla="*/ 157756 h 1077217"/>
              <a:gd name="connsiteX4" fmla="*/ 1077217 w 1077217"/>
              <a:gd name="connsiteY4" fmla="*/ 538610 h 1077217"/>
              <a:gd name="connsiteX5" fmla="*/ 919462 w 1077217"/>
              <a:gd name="connsiteY5" fmla="*/ 919464 h 1077217"/>
              <a:gd name="connsiteX6" fmla="*/ 538608 w 1077217"/>
              <a:gd name="connsiteY6" fmla="*/ 1077219 h 1077217"/>
              <a:gd name="connsiteX7" fmla="*/ 157754 w 1077217"/>
              <a:gd name="connsiteY7" fmla="*/ 919464 h 1077217"/>
              <a:gd name="connsiteX8" fmla="*/ -1 w 1077217"/>
              <a:gd name="connsiteY8" fmla="*/ 538610 h 1077217"/>
              <a:gd name="connsiteX9" fmla="*/ 0 w 1077217"/>
              <a:gd name="connsiteY9" fmla="*/ 538609 h 1077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77217" h="1077217">
                <a:moveTo>
                  <a:pt x="0" y="538609"/>
                </a:moveTo>
                <a:cubicBezTo>
                  <a:pt x="0" y="395761"/>
                  <a:pt x="56747" y="258764"/>
                  <a:pt x="157755" y="157755"/>
                </a:cubicBezTo>
                <a:cubicBezTo>
                  <a:pt x="258764" y="56746"/>
                  <a:pt x="395761" y="0"/>
                  <a:pt x="538609" y="1"/>
                </a:cubicBezTo>
                <a:cubicBezTo>
                  <a:pt x="681457" y="1"/>
                  <a:pt x="818454" y="56748"/>
                  <a:pt x="919463" y="157756"/>
                </a:cubicBezTo>
                <a:cubicBezTo>
                  <a:pt x="1020472" y="258765"/>
                  <a:pt x="1077218" y="395762"/>
                  <a:pt x="1077217" y="538610"/>
                </a:cubicBezTo>
                <a:cubicBezTo>
                  <a:pt x="1077217" y="681458"/>
                  <a:pt x="1020471" y="818455"/>
                  <a:pt x="919462" y="919464"/>
                </a:cubicBezTo>
                <a:cubicBezTo>
                  <a:pt x="818453" y="1020473"/>
                  <a:pt x="681456" y="1077219"/>
                  <a:pt x="538608" y="1077219"/>
                </a:cubicBezTo>
                <a:cubicBezTo>
                  <a:pt x="395760" y="1077219"/>
                  <a:pt x="258763" y="1020473"/>
                  <a:pt x="157754" y="919464"/>
                </a:cubicBezTo>
                <a:cubicBezTo>
                  <a:pt x="56745" y="818455"/>
                  <a:pt x="-1" y="681458"/>
                  <a:pt x="-1" y="538610"/>
                </a:cubicBezTo>
                <a:lnTo>
                  <a:pt x="0" y="538609"/>
                </a:lnTo>
                <a:close/>
              </a:path>
            </a:pathLst>
          </a:custGeom>
          <a:noFill/>
          <a:ln w="1016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88235" tIns="188235" rIns="188235" bIns="188235" spcCol="1270" anchor="ctr"/>
          <a:lstStyle/>
          <a:p>
            <a:pPr algn="ctr" defTabSz="106680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endParaRPr kumimoji="0" lang="ko-KR" altLang="en-US" sz="11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082402" y="1115323"/>
            <a:ext cx="6164614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>
              <a:defRPr/>
            </a:pPr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3807780" y="2478638"/>
            <a:ext cx="520572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</a:t>
            </a:r>
            <a:endParaRPr kumimoji="0"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037939" y="2994989"/>
            <a:ext cx="520572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</a:t>
            </a:r>
            <a:endParaRPr kumimoji="0"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807780" y="3507219"/>
            <a:ext cx="520572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</a:t>
            </a:r>
            <a:endParaRPr kumimoji="0"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608333" y="2774662"/>
            <a:ext cx="520572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</a:t>
            </a:r>
            <a:endParaRPr kumimoji="0"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998563" y="3782709"/>
            <a:ext cx="520572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</a:t>
            </a:r>
            <a:endParaRPr kumimoji="0"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914599" y="1681812"/>
            <a:ext cx="520572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</a:t>
            </a:r>
            <a:endParaRPr kumimoji="0"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61" name="직사각형 61"/>
          <p:cNvSpPr/>
          <p:nvPr/>
        </p:nvSpPr>
        <p:spPr>
          <a:xfrm>
            <a:off x="3174456" y="2950228"/>
            <a:ext cx="929123" cy="2979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55575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en-US" altLang="ko-KR" sz="2000" b="1" dirty="0" smtClean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</a:t>
            </a:r>
            <a:endParaRPr lang="ko-KR" altLang="en-US" sz="2000" b="1" dirty="0">
              <a:solidFill>
                <a:schemeClr val="bg1"/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56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1396</TotalTime>
  <Words>173</Words>
  <Application>Microsoft Office PowerPoint</Application>
  <PresentationFormat>On-screen Show (16:9)</PresentationFormat>
  <Paragraphs>42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25</cp:revision>
  <dcterms:created xsi:type="dcterms:W3CDTF">2014-02-28T09:23:05Z</dcterms:created>
  <dcterms:modified xsi:type="dcterms:W3CDTF">2014-03-17T19:10:39Z</dcterms:modified>
</cp:coreProperties>
</file>