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80"/>
          <p:cNvGrpSpPr/>
          <p:nvPr/>
        </p:nvGrpSpPr>
        <p:grpSpPr>
          <a:xfrm>
            <a:off x="1245826" y="1855465"/>
            <a:ext cx="6465537" cy="1819062"/>
            <a:chOff x="733329" y="1313764"/>
            <a:chExt cx="7677344" cy="21600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" name="모서리가 둥근 직사각형 76"/>
            <p:cNvSpPr/>
            <p:nvPr/>
          </p:nvSpPr>
          <p:spPr>
            <a:xfrm>
              <a:off x="3010673" y="1313765"/>
              <a:ext cx="5400000" cy="216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양쪽 모서리가 둥근 사각형 77"/>
            <p:cNvSpPr/>
            <p:nvPr/>
          </p:nvSpPr>
          <p:spPr>
            <a:xfrm rot="16200000">
              <a:off x="1543329" y="503764"/>
              <a:ext cx="2160000" cy="37800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타원 78"/>
            <p:cNvSpPr/>
            <p:nvPr/>
          </p:nvSpPr>
          <p:spPr>
            <a:xfrm>
              <a:off x="3942000" y="1313765"/>
              <a:ext cx="1260000" cy="2160000"/>
            </a:xfrm>
            <a:prstGeom prst="ellipse">
              <a:avLst/>
            </a:prstGeom>
            <a:gradFill>
              <a:gsLst>
                <a:gs pos="0">
                  <a:srgbClr val="1D3E65"/>
                </a:gs>
                <a:gs pos="80000">
                  <a:srgbClr val="2D5F9B"/>
                </a:gs>
                <a:gs pos="100000">
                  <a:srgbClr val="26558E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Oval 80"/>
          <p:cNvSpPr>
            <a:spLocks noChangeArrowheads="1"/>
          </p:cNvSpPr>
          <p:nvPr/>
        </p:nvSpPr>
        <p:spPr bwMode="auto">
          <a:xfrm>
            <a:off x="1217530" y="3409419"/>
            <a:ext cx="6594830" cy="66873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700751"/>
            <a:ext cx="6823670" cy="38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"/>
          <p:cNvSpPr/>
          <p:nvPr/>
        </p:nvSpPr>
        <p:spPr>
          <a:xfrm>
            <a:off x="3200060" y="1855838"/>
            <a:ext cx="4547654" cy="181906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양쪽 모서리가 둥근 사각형 4"/>
          <p:cNvSpPr/>
          <p:nvPr/>
        </p:nvSpPr>
        <p:spPr>
          <a:xfrm rot="16200000">
            <a:off x="1964324" y="1173689"/>
            <a:ext cx="1819061" cy="318335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6"/>
          <p:cNvSpPr/>
          <p:nvPr/>
        </p:nvSpPr>
        <p:spPr>
          <a:xfrm>
            <a:off x="3984384" y="1855838"/>
            <a:ext cx="1061119" cy="1819061"/>
          </a:xfrm>
          <a:prstGeom prst="ellipse">
            <a:avLst/>
          </a:prstGeom>
          <a:gradFill>
            <a:gsLst>
              <a:gs pos="0">
                <a:srgbClr val="1D3E65"/>
              </a:gs>
              <a:gs pos="80000">
                <a:srgbClr val="2D5F9B"/>
              </a:gs>
              <a:gs pos="100000">
                <a:srgbClr val="26558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40"/>
          <p:cNvGrpSpPr/>
          <p:nvPr/>
        </p:nvGrpSpPr>
        <p:grpSpPr>
          <a:xfrm>
            <a:off x="3704435" y="1942956"/>
            <a:ext cx="1227423" cy="1117330"/>
            <a:chOff x="4049599" y="908720"/>
            <a:chExt cx="2052226" cy="1868153"/>
          </a:xfrm>
        </p:grpSpPr>
        <p:sp>
          <p:nvSpPr>
            <p:cNvPr id="14" name="타원 30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16" name="타원 32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9" name="자유형 3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자유형 3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그룹 39"/>
          <p:cNvGrpSpPr/>
          <p:nvPr/>
        </p:nvGrpSpPr>
        <p:grpSpPr>
          <a:xfrm>
            <a:off x="2963903" y="2435673"/>
            <a:ext cx="1227423" cy="1117330"/>
            <a:chOff x="1799349" y="728700"/>
            <a:chExt cx="2052226" cy="1868153"/>
          </a:xfrm>
        </p:grpSpPr>
        <p:sp>
          <p:nvSpPr>
            <p:cNvPr id="23" name="타원 8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25" name="타원 10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1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1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1" name="그룹 41"/>
          <p:cNvGrpSpPr/>
          <p:nvPr/>
        </p:nvGrpSpPr>
        <p:grpSpPr>
          <a:xfrm>
            <a:off x="2223370" y="1942956"/>
            <a:ext cx="1227423" cy="1117330"/>
            <a:chOff x="4049599" y="908720"/>
            <a:chExt cx="2052226" cy="1868153"/>
          </a:xfrm>
        </p:grpSpPr>
        <p:sp>
          <p:nvSpPr>
            <p:cNvPr id="32" name="타원 42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36" name="타원 4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9" name="자유형 4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자유형 4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2" name="그룹 50"/>
          <p:cNvGrpSpPr/>
          <p:nvPr/>
        </p:nvGrpSpPr>
        <p:grpSpPr>
          <a:xfrm>
            <a:off x="1482838" y="2435673"/>
            <a:ext cx="1227423" cy="1117330"/>
            <a:chOff x="1799349" y="728700"/>
            <a:chExt cx="2052226" cy="1868153"/>
          </a:xfrm>
        </p:grpSpPr>
        <p:sp>
          <p:nvSpPr>
            <p:cNvPr id="43" name="타원 51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45" name="타원 5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8" name="자유형 5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자유형 5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1" name="모서리가 둥근 직사각형 17"/>
          <p:cNvSpPr/>
          <p:nvPr/>
        </p:nvSpPr>
        <p:spPr>
          <a:xfrm>
            <a:off x="1293331" y="1855838"/>
            <a:ext cx="6454382" cy="18190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18"/>
          <p:cNvGrpSpPr/>
          <p:nvPr/>
        </p:nvGrpSpPr>
        <p:grpSpPr>
          <a:xfrm>
            <a:off x="1293331" y="1779662"/>
            <a:ext cx="6454382" cy="1881375"/>
            <a:chOff x="739951" y="4147095"/>
            <a:chExt cx="7664098" cy="2233993"/>
          </a:xfrm>
        </p:grpSpPr>
        <p:sp>
          <p:nvSpPr>
            <p:cNvPr id="53" name="모서리가 둥근 직사각형 19"/>
            <p:cNvSpPr/>
            <p:nvPr/>
          </p:nvSpPr>
          <p:spPr>
            <a:xfrm>
              <a:off x="739951" y="4221088"/>
              <a:ext cx="7664098" cy="21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300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80"/>
            <p:cNvSpPr>
              <a:spLocks noChangeArrowheads="1"/>
            </p:cNvSpPr>
            <p:nvPr/>
          </p:nvSpPr>
          <p:spPr bwMode="auto">
            <a:xfrm>
              <a:off x="2183061" y="4147095"/>
              <a:ext cx="5773315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563888" y="4435127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80"/>
            <p:cNvSpPr>
              <a:spLocks noChangeArrowheads="1"/>
            </p:cNvSpPr>
            <p:nvPr/>
          </p:nvSpPr>
          <p:spPr bwMode="auto">
            <a:xfrm>
              <a:off x="755576" y="4941168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 flipH="1">
              <a:off x="755576" y="4365104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755576" y="4293096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7092280" y="4509120"/>
              <a:ext cx="1138454" cy="102041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723629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 flipH="1">
              <a:off x="111561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702855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443388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83920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924452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8" name="그룹 68"/>
          <p:cNvGrpSpPr/>
          <p:nvPr/>
        </p:nvGrpSpPr>
        <p:grpSpPr>
          <a:xfrm>
            <a:off x="4932040" y="2231912"/>
            <a:ext cx="2553432" cy="1033381"/>
            <a:chOff x="5495925" y="3563938"/>
            <a:chExt cx="2271430" cy="1212081"/>
          </a:xfrm>
        </p:grpSpPr>
        <p:sp>
          <p:nvSpPr>
            <p:cNvPr id="69" name="TextBox 115"/>
            <p:cNvSpPr txBox="1">
              <a:spLocks noChangeArrowheads="1"/>
            </p:cNvSpPr>
            <p:nvPr/>
          </p:nvSpPr>
          <p:spPr bwMode="auto">
            <a:xfrm>
              <a:off x="5543728" y="3563938"/>
              <a:ext cx="2129971" cy="475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0" name="TextBox 117"/>
            <p:cNvSpPr txBox="1">
              <a:spLocks noChangeArrowheads="1"/>
            </p:cNvSpPr>
            <p:nvPr/>
          </p:nvSpPr>
          <p:spPr bwMode="auto">
            <a:xfrm>
              <a:off x="5665123" y="3945821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5495925" y="4198938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43661" y="1203598"/>
            <a:ext cx="6138682" cy="402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45825" y="4011910"/>
            <a:ext cx="650188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80"/>
          <p:cNvGrpSpPr/>
          <p:nvPr/>
        </p:nvGrpSpPr>
        <p:grpSpPr>
          <a:xfrm>
            <a:off x="1245826" y="1855465"/>
            <a:ext cx="6465537" cy="1819062"/>
            <a:chOff x="733329" y="1313764"/>
            <a:chExt cx="7677344" cy="21600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" name="모서리가 둥근 직사각형 76"/>
            <p:cNvSpPr/>
            <p:nvPr/>
          </p:nvSpPr>
          <p:spPr>
            <a:xfrm>
              <a:off x="3010673" y="1313765"/>
              <a:ext cx="5400000" cy="216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양쪽 모서리가 둥근 사각형 77"/>
            <p:cNvSpPr/>
            <p:nvPr/>
          </p:nvSpPr>
          <p:spPr>
            <a:xfrm rot="16200000">
              <a:off x="1543329" y="503764"/>
              <a:ext cx="2160000" cy="37800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타원 78"/>
            <p:cNvSpPr/>
            <p:nvPr/>
          </p:nvSpPr>
          <p:spPr>
            <a:xfrm>
              <a:off x="3942000" y="1313765"/>
              <a:ext cx="1260000" cy="2160000"/>
            </a:xfrm>
            <a:prstGeom prst="ellipse">
              <a:avLst/>
            </a:prstGeom>
            <a:gradFill>
              <a:gsLst>
                <a:gs pos="0">
                  <a:srgbClr val="1D3E65"/>
                </a:gs>
                <a:gs pos="80000">
                  <a:srgbClr val="2D5F9B"/>
                </a:gs>
                <a:gs pos="100000">
                  <a:srgbClr val="26558E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Oval 80"/>
          <p:cNvSpPr>
            <a:spLocks noChangeArrowheads="1"/>
          </p:cNvSpPr>
          <p:nvPr/>
        </p:nvSpPr>
        <p:spPr bwMode="auto">
          <a:xfrm>
            <a:off x="1217530" y="3409419"/>
            <a:ext cx="6594830" cy="66873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700751"/>
            <a:ext cx="6823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"/>
          <p:cNvSpPr/>
          <p:nvPr/>
        </p:nvSpPr>
        <p:spPr>
          <a:xfrm>
            <a:off x="3200060" y="1855838"/>
            <a:ext cx="4547654" cy="181906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양쪽 모서리가 둥근 사각형 4"/>
          <p:cNvSpPr/>
          <p:nvPr/>
        </p:nvSpPr>
        <p:spPr>
          <a:xfrm rot="16200000">
            <a:off x="1964324" y="1173689"/>
            <a:ext cx="1819061" cy="318335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6"/>
          <p:cNvSpPr/>
          <p:nvPr/>
        </p:nvSpPr>
        <p:spPr>
          <a:xfrm>
            <a:off x="3984384" y="1855838"/>
            <a:ext cx="1061119" cy="1819061"/>
          </a:xfrm>
          <a:prstGeom prst="ellipse">
            <a:avLst/>
          </a:prstGeom>
          <a:gradFill>
            <a:gsLst>
              <a:gs pos="0">
                <a:srgbClr val="1D3E65"/>
              </a:gs>
              <a:gs pos="80000">
                <a:srgbClr val="2D5F9B"/>
              </a:gs>
              <a:gs pos="100000">
                <a:srgbClr val="26558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40"/>
          <p:cNvGrpSpPr/>
          <p:nvPr/>
        </p:nvGrpSpPr>
        <p:grpSpPr>
          <a:xfrm>
            <a:off x="3704435" y="1942956"/>
            <a:ext cx="1227423" cy="1117330"/>
            <a:chOff x="4049599" y="908720"/>
            <a:chExt cx="2052226" cy="1868153"/>
          </a:xfrm>
        </p:grpSpPr>
        <p:sp>
          <p:nvSpPr>
            <p:cNvPr id="14" name="타원 30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16" name="타원 32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9" name="자유형 3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자유형 3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그룹 39"/>
          <p:cNvGrpSpPr/>
          <p:nvPr/>
        </p:nvGrpSpPr>
        <p:grpSpPr>
          <a:xfrm>
            <a:off x="2963903" y="2435673"/>
            <a:ext cx="1227423" cy="1117330"/>
            <a:chOff x="1799349" y="728700"/>
            <a:chExt cx="2052226" cy="1868153"/>
          </a:xfrm>
        </p:grpSpPr>
        <p:sp>
          <p:nvSpPr>
            <p:cNvPr id="23" name="타원 8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25" name="타원 10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1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1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1" name="그룹 41"/>
          <p:cNvGrpSpPr/>
          <p:nvPr/>
        </p:nvGrpSpPr>
        <p:grpSpPr>
          <a:xfrm>
            <a:off x="2223370" y="1942956"/>
            <a:ext cx="1227423" cy="1117330"/>
            <a:chOff x="4049599" y="908720"/>
            <a:chExt cx="2052226" cy="1868153"/>
          </a:xfrm>
        </p:grpSpPr>
        <p:sp>
          <p:nvSpPr>
            <p:cNvPr id="32" name="타원 42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36" name="타원 4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9" name="자유형 4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자유형 4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2" name="그룹 50"/>
          <p:cNvGrpSpPr/>
          <p:nvPr/>
        </p:nvGrpSpPr>
        <p:grpSpPr>
          <a:xfrm>
            <a:off x="1482838" y="2435673"/>
            <a:ext cx="1227423" cy="1117330"/>
            <a:chOff x="1799349" y="728700"/>
            <a:chExt cx="2052226" cy="1868153"/>
          </a:xfrm>
        </p:grpSpPr>
        <p:sp>
          <p:nvSpPr>
            <p:cNvPr id="43" name="타원 51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45" name="타원 5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8" name="자유형 5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자유형 5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1" name="모서리가 둥근 직사각형 17"/>
          <p:cNvSpPr/>
          <p:nvPr/>
        </p:nvSpPr>
        <p:spPr>
          <a:xfrm>
            <a:off x="1293331" y="1855838"/>
            <a:ext cx="6454382" cy="18190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18"/>
          <p:cNvGrpSpPr/>
          <p:nvPr/>
        </p:nvGrpSpPr>
        <p:grpSpPr>
          <a:xfrm>
            <a:off x="1293331" y="1779662"/>
            <a:ext cx="6454382" cy="1881375"/>
            <a:chOff x="739951" y="4147095"/>
            <a:chExt cx="7664098" cy="2233993"/>
          </a:xfrm>
        </p:grpSpPr>
        <p:sp>
          <p:nvSpPr>
            <p:cNvPr id="53" name="모서리가 둥근 직사각형 19"/>
            <p:cNvSpPr/>
            <p:nvPr/>
          </p:nvSpPr>
          <p:spPr>
            <a:xfrm>
              <a:off x="739951" y="4221088"/>
              <a:ext cx="7664098" cy="21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300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80"/>
            <p:cNvSpPr>
              <a:spLocks noChangeArrowheads="1"/>
            </p:cNvSpPr>
            <p:nvPr/>
          </p:nvSpPr>
          <p:spPr bwMode="auto">
            <a:xfrm>
              <a:off x="2183061" y="4147095"/>
              <a:ext cx="5773315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563888" y="4435127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80"/>
            <p:cNvSpPr>
              <a:spLocks noChangeArrowheads="1"/>
            </p:cNvSpPr>
            <p:nvPr/>
          </p:nvSpPr>
          <p:spPr bwMode="auto">
            <a:xfrm>
              <a:off x="755576" y="4941168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 flipH="1">
              <a:off x="755576" y="4365104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755576" y="4293096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7092280" y="4509120"/>
              <a:ext cx="1138454" cy="102041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723629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 flipH="1">
              <a:off x="111561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702855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443388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83920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924452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8" name="그룹 68"/>
          <p:cNvGrpSpPr/>
          <p:nvPr/>
        </p:nvGrpSpPr>
        <p:grpSpPr>
          <a:xfrm>
            <a:off x="4932040" y="2231912"/>
            <a:ext cx="2553432" cy="1033381"/>
            <a:chOff x="5495925" y="3563938"/>
            <a:chExt cx="2271430" cy="1212081"/>
          </a:xfrm>
        </p:grpSpPr>
        <p:sp>
          <p:nvSpPr>
            <p:cNvPr id="69" name="TextBox 115"/>
            <p:cNvSpPr txBox="1">
              <a:spLocks noChangeArrowheads="1"/>
            </p:cNvSpPr>
            <p:nvPr/>
          </p:nvSpPr>
          <p:spPr bwMode="auto">
            <a:xfrm>
              <a:off x="5543728" y="3563938"/>
              <a:ext cx="2129971" cy="475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0" name="TextBox 117"/>
            <p:cNvSpPr txBox="1">
              <a:spLocks noChangeArrowheads="1"/>
            </p:cNvSpPr>
            <p:nvPr/>
          </p:nvSpPr>
          <p:spPr bwMode="auto">
            <a:xfrm>
              <a:off x="5665123" y="3945821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5495925" y="4198938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43661" y="1203598"/>
            <a:ext cx="613868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45825" y="4011910"/>
            <a:ext cx="650188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173</Words>
  <Application>Microsoft Office PowerPoint</Application>
  <PresentationFormat>On-screen Show (16:9)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2014-03-15T03:11:46Z</dcterms:modified>
</cp:coreProperties>
</file>