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</a:t>
            </a:r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Diagrams </a:t>
            </a:r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그룹 80"/>
          <p:cNvGrpSpPr/>
          <p:nvPr/>
        </p:nvGrpSpPr>
        <p:grpSpPr>
          <a:xfrm>
            <a:off x="690166" y="2753925"/>
            <a:ext cx="7677344" cy="2160001"/>
            <a:chOff x="733329" y="1313764"/>
            <a:chExt cx="7677344" cy="2160001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5" name="모서리가 둥근 직사각형 76"/>
            <p:cNvSpPr/>
            <p:nvPr/>
          </p:nvSpPr>
          <p:spPr>
            <a:xfrm>
              <a:off x="3010673" y="1313765"/>
              <a:ext cx="5400000" cy="21600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양쪽 모서리가 둥근 사각형 77"/>
            <p:cNvSpPr/>
            <p:nvPr/>
          </p:nvSpPr>
          <p:spPr>
            <a:xfrm rot="16200000">
              <a:off x="1543329" y="503764"/>
              <a:ext cx="2160000" cy="3780000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타원 78"/>
            <p:cNvSpPr/>
            <p:nvPr/>
          </p:nvSpPr>
          <p:spPr>
            <a:xfrm>
              <a:off x="3942000" y="1313765"/>
              <a:ext cx="1260000" cy="2160000"/>
            </a:xfrm>
            <a:prstGeom prst="ellipse">
              <a:avLst/>
            </a:prstGeom>
            <a:gradFill>
              <a:gsLst>
                <a:gs pos="0">
                  <a:srgbClr val="1D3E65"/>
                </a:gs>
                <a:gs pos="80000">
                  <a:srgbClr val="2D5F9B"/>
                </a:gs>
                <a:gs pos="100000">
                  <a:srgbClr val="26558E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Oval 80"/>
          <p:cNvSpPr>
            <a:spLocks noChangeArrowheads="1"/>
          </p:cNvSpPr>
          <p:nvPr/>
        </p:nvSpPr>
        <p:spPr bwMode="auto">
          <a:xfrm>
            <a:off x="656566" y="4599130"/>
            <a:ext cx="7830870" cy="794072"/>
          </a:xfrm>
          <a:prstGeom prst="ellipse">
            <a:avLst/>
          </a:prstGeom>
          <a:gradFill rotWithShape="1">
            <a:gsLst>
              <a:gs pos="0">
                <a:schemeClr val="tx1">
                  <a:alpha val="3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28650" y="995189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모서리가 둥근 직사각형 5"/>
          <p:cNvSpPr/>
          <p:nvPr/>
        </p:nvSpPr>
        <p:spPr>
          <a:xfrm>
            <a:off x="3010673" y="2754368"/>
            <a:ext cx="5400000" cy="216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양쪽 모서리가 둥근 사각형 4"/>
          <p:cNvSpPr/>
          <p:nvPr/>
        </p:nvSpPr>
        <p:spPr>
          <a:xfrm rot="16200000">
            <a:off x="1543329" y="1944367"/>
            <a:ext cx="2160000" cy="378000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6"/>
          <p:cNvSpPr/>
          <p:nvPr/>
        </p:nvSpPr>
        <p:spPr>
          <a:xfrm>
            <a:off x="3942000" y="2754368"/>
            <a:ext cx="1260000" cy="2160000"/>
          </a:xfrm>
          <a:prstGeom prst="ellipse">
            <a:avLst/>
          </a:prstGeom>
          <a:gradFill>
            <a:gsLst>
              <a:gs pos="0">
                <a:srgbClr val="1D3E65"/>
              </a:gs>
              <a:gs pos="80000">
                <a:srgbClr val="2D5F9B"/>
              </a:gs>
              <a:gs pos="100000">
                <a:srgbClr val="26558E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40"/>
          <p:cNvGrpSpPr/>
          <p:nvPr/>
        </p:nvGrpSpPr>
        <p:grpSpPr>
          <a:xfrm>
            <a:off x="3609581" y="2857814"/>
            <a:ext cx="1457474" cy="1326746"/>
            <a:chOff x="4049599" y="908720"/>
            <a:chExt cx="2052226" cy="1868153"/>
          </a:xfrm>
        </p:grpSpPr>
        <p:sp>
          <p:nvSpPr>
            <p:cNvPr id="14" name="타원 30"/>
            <p:cNvSpPr/>
            <p:nvPr/>
          </p:nvSpPr>
          <p:spPr>
            <a:xfrm>
              <a:off x="4121950" y="90872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그룹 60"/>
            <p:cNvGrpSpPr/>
            <p:nvPr/>
          </p:nvGrpSpPr>
          <p:grpSpPr>
            <a:xfrm>
              <a:off x="4049599" y="916596"/>
              <a:ext cx="2052226" cy="1860277"/>
              <a:chOff x="5075123" y="3457302"/>
              <a:chExt cx="2481953" cy="2249809"/>
            </a:xfrm>
          </p:grpSpPr>
          <p:sp>
            <p:nvSpPr>
              <p:cNvPr id="16" name="타원 32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9" name="자유형 35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자유형 36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" name="그룹 39"/>
          <p:cNvGrpSpPr/>
          <p:nvPr/>
        </p:nvGrpSpPr>
        <p:grpSpPr>
          <a:xfrm>
            <a:off x="2730254" y="3442879"/>
            <a:ext cx="1457474" cy="1326746"/>
            <a:chOff x="1799349" y="728700"/>
            <a:chExt cx="2052226" cy="1868153"/>
          </a:xfrm>
        </p:grpSpPr>
        <p:sp>
          <p:nvSpPr>
            <p:cNvPr id="23" name="타원 8"/>
            <p:cNvSpPr/>
            <p:nvPr/>
          </p:nvSpPr>
          <p:spPr>
            <a:xfrm>
              <a:off x="1871700" y="72870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" name="그룹 60"/>
            <p:cNvGrpSpPr/>
            <p:nvPr/>
          </p:nvGrpSpPr>
          <p:grpSpPr>
            <a:xfrm>
              <a:off x="1799349" y="736576"/>
              <a:ext cx="2052226" cy="1860277"/>
              <a:chOff x="5075123" y="3457302"/>
              <a:chExt cx="2481953" cy="2249809"/>
            </a:xfrm>
          </p:grpSpPr>
          <p:sp>
            <p:nvSpPr>
              <p:cNvPr id="25" name="타원 10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8" name="자유형 13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자유형 14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1" name="그룹 41"/>
          <p:cNvGrpSpPr/>
          <p:nvPr/>
        </p:nvGrpSpPr>
        <p:grpSpPr>
          <a:xfrm>
            <a:off x="1850927" y="2857814"/>
            <a:ext cx="1457474" cy="1326746"/>
            <a:chOff x="4049599" y="908720"/>
            <a:chExt cx="2052226" cy="1868153"/>
          </a:xfrm>
        </p:grpSpPr>
        <p:sp>
          <p:nvSpPr>
            <p:cNvPr id="32" name="타원 42"/>
            <p:cNvSpPr/>
            <p:nvPr/>
          </p:nvSpPr>
          <p:spPr>
            <a:xfrm>
              <a:off x="4121950" y="90872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그룹 60"/>
            <p:cNvGrpSpPr/>
            <p:nvPr/>
          </p:nvGrpSpPr>
          <p:grpSpPr>
            <a:xfrm>
              <a:off x="4049599" y="916596"/>
              <a:ext cx="2052226" cy="1860277"/>
              <a:chOff x="5075123" y="3457302"/>
              <a:chExt cx="2481953" cy="2249809"/>
            </a:xfrm>
          </p:grpSpPr>
          <p:sp>
            <p:nvSpPr>
              <p:cNvPr id="34" name="타원 44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37" name="자유형 47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자유형 48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2" name="그룹 50"/>
          <p:cNvGrpSpPr/>
          <p:nvPr/>
        </p:nvGrpSpPr>
        <p:grpSpPr>
          <a:xfrm>
            <a:off x="971600" y="3442879"/>
            <a:ext cx="1457474" cy="1326746"/>
            <a:chOff x="1799349" y="728700"/>
            <a:chExt cx="2052226" cy="1868153"/>
          </a:xfrm>
        </p:grpSpPr>
        <p:sp>
          <p:nvSpPr>
            <p:cNvPr id="43" name="타원 51"/>
            <p:cNvSpPr/>
            <p:nvPr/>
          </p:nvSpPr>
          <p:spPr>
            <a:xfrm>
              <a:off x="1871700" y="72870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4" name="그룹 60"/>
            <p:cNvGrpSpPr/>
            <p:nvPr/>
          </p:nvGrpSpPr>
          <p:grpSpPr>
            <a:xfrm>
              <a:off x="1799349" y="736576"/>
              <a:ext cx="2052226" cy="1860277"/>
              <a:chOff x="5075123" y="3457302"/>
              <a:chExt cx="2481953" cy="2249809"/>
            </a:xfrm>
          </p:grpSpPr>
          <p:sp>
            <p:nvSpPr>
              <p:cNvPr id="45" name="타원 54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48" name="자유형 5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자유형 5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1" name="모서리가 둥근 직사각형 17"/>
          <p:cNvSpPr/>
          <p:nvPr/>
        </p:nvSpPr>
        <p:spPr>
          <a:xfrm>
            <a:off x="746575" y="2754368"/>
            <a:ext cx="7664098" cy="21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" name="그룹 18"/>
          <p:cNvGrpSpPr/>
          <p:nvPr/>
        </p:nvGrpSpPr>
        <p:grpSpPr>
          <a:xfrm>
            <a:off x="746575" y="2663915"/>
            <a:ext cx="7664098" cy="2233993"/>
            <a:chOff x="739951" y="4147095"/>
            <a:chExt cx="7664098" cy="2233993"/>
          </a:xfrm>
        </p:grpSpPr>
        <p:sp>
          <p:nvSpPr>
            <p:cNvPr id="53" name="모서리가 둥근 직사각형 19"/>
            <p:cNvSpPr/>
            <p:nvPr/>
          </p:nvSpPr>
          <p:spPr>
            <a:xfrm>
              <a:off x="739951" y="4221088"/>
              <a:ext cx="7664098" cy="21600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83000">
                  <a:schemeClr val="bg1">
                    <a:alpha val="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Oval 80"/>
            <p:cNvSpPr>
              <a:spLocks noChangeArrowheads="1"/>
            </p:cNvSpPr>
            <p:nvPr/>
          </p:nvSpPr>
          <p:spPr bwMode="auto">
            <a:xfrm>
              <a:off x="2183061" y="4147095"/>
              <a:ext cx="5773315" cy="50604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80"/>
            <p:cNvSpPr>
              <a:spLocks noChangeArrowheads="1"/>
            </p:cNvSpPr>
            <p:nvPr/>
          </p:nvSpPr>
          <p:spPr bwMode="auto">
            <a:xfrm>
              <a:off x="3563888" y="4435127"/>
              <a:ext cx="4392488" cy="50604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Oval 80"/>
            <p:cNvSpPr>
              <a:spLocks noChangeArrowheads="1"/>
            </p:cNvSpPr>
            <p:nvPr/>
          </p:nvSpPr>
          <p:spPr bwMode="auto">
            <a:xfrm>
              <a:off x="755576" y="4941168"/>
              <a:ext cx="4392488" cy="50604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 flipH="1">
              <a:off x="755576" y="4365104"/>
              <a:ext cx="1426486" cy="127858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8" name="Oval 28"/>
            <p:cNvSpPr>
              <a:spLocks noChangeArrowheads="1"/>
            </p:cNvSpPr>
            <p:nvPr/>
          </p:nvSpPr>
          <p:spPr bwMode="auto">
            <a:xfrm flipH="1">
              <a:off x="755576" y="4293096"/>
              <a:ext cx="1426486" cy="127858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9" name="Oval 28"/>
            <p:cNvSpPr>
              <a:spLocks noChangeArrowheads="1"/>
            </p:cNvSpPr>
            <p:nvPr/>
          </p:nvSpPr>
          <p:spPr bwMode="auto">
            <a:xfrm flipH="1">
              <a:off x="7092280" y="4509120"/>
              <a:ext cx="1138454" cy="102041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0" name="Oval 28"/>
            <p:cNvSpPr>
              <a:spLocks noChangeArrowheads="1"/>
            </p:cNvSpPr>
            <p:nvPr/>
          </p:nvSpPr>
          <p:spPr bwMode="auto">
            <a:xfrm flipH="1">
              <a:off x="6876256" y="4221088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 flipH="1">
              <a:off x="7236296" y="4653136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2" name="Oval 61"/>
            <p:cNvSpPr>
              <a:spLocks noChangeArrowheads="1"/>
            </p:cNvSpPr>
            <p:nvPr/>
          </p:nvSpPr>
          <p:spPr bwMode="auto">
            <a:xfrm flipH="1">
              <a:off x="1115616" y="4653136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3" name="Oval 28"/>
            <p:cNvSpPr>
              <a:spLocks noChangeArrowheads="1"/>
            </p:cNvSpPr>
            <p:nvPr/>
          </p:nvSpPr>
          <p:spPr bwMode="auto">
            <a:xfrm flipH="1">
              <a:off x="6876256" y="4221088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</p:grp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1232854" y="3906197"/>
            <a:ext cx="9349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2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20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2112181" y="3321132"/>
            <a:ext cx="9349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2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20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2991508" y="3906197"/>
            <a:ext cx="9349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2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20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3870835" y="3321132"/>
            <a:ext cx="9349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2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20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68" name="그룹 68"/>
          <p:cNvGrpSpPr/>
          <p:nvPr/>
        </p:nvGrpSpPr>
        <p:grpSpPr>
          <a:xfrm>
            <a:off x="5540930" y="3174871"/>
            <a:ext cx="2271430" cy="1212081"/>
            <a:chOff x="5495925" y="3563938"/>
            <a:chExt cx="2271430" cy="1212081"/>
          </a:xfrm>
        </p:grpSpPr>
        <p:sp>
          <p:nvSpPr>
            <p:cNvPr id="69" name="TextBox 115"/>
            <p:cNvSpPr txBox="1">
              <a:spLocks noChangeArrowheads="1"/>
            </p:cNvSpPr>
            <p:nvPr/>
          </p:nvSpPr>
          <p:spPr bwMode="auto">
            <a:xfrm>
              <a:off x="5543728" y="3563938"/>
              <a:ext cx="212997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2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70" name="TextBox 117"/>
            <p:cNvSpPr txBox="1">
              <a:spLocks noChangeArrowheads="1"/>
            </p:cNvSpPr>
            <p:nvPr/>
          </p:nvSpPr>
          <p:spPr bwMode="auto">
            <a:xfrm>
              <a:off x="5665123" y="3945821"/>
              <a:ext cx="18773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71" name="TextBox 70"/>
            <p:cNvSpPr txBox="1"/>
            <p:nvPr/>
          </p:nvSpPr>
          <p:spPr bwMode="auto">
            <a:xfrm>
              <a:off x="5495925" y="4198938"/>
              <a:ext cx="2271430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121445" y="1700808"/>
            <a:ext cx="7289228" cy="477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736850" y="5733256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</a:t>
            </a:r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Diagrams </a:t>
            </a:r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80"/>
          <p:cNvGrpSpPr/>
          <p:nvPr/>
        </p:nvGrpSpPr>
        <p:grpSpPr>
          <a:xfrm>
            <a:off x="690166" y="2753925"/>
            <a:ext cx="7677344" cy="2160001"/>
            <a:chOff x="733329" y="1313764"/>
            <a:chExt cx="7677344" cy="2160001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6" name="모서리가 둥근 직사각형 76"/>
            <p:cNvSpPr/>
            <p:nvPr/>
          </p:nvSpPr>
          <p:spPr>
            <a:xfrm>
              <a:off x="3010673" y="1313765"/>
              <a:ext cx="5400000" cy="2160000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양쪽 모서리가 둥근 사각형 77"/>
            <p:cNvSpPr/>
            <p:nvPr/>
          </p:nvSpPr>
          <p:spPr>
            <a:xfrm rot="16200000">
              <a:off x="1543329" y="503764"/>
              <a:ext cx="2160000" cy="3780000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타원 78"/>
            <p:cNvSpPr/>
            <p:nvPr/>
          </p:nvSpPr>
          <p:spPr>
            <a:xfrm>
              <a:off x="3942000" y="1313765"/>
              <a:ext cx="1260000" cy="2160000"/>
            </a:xfrm>
            <a:prstGeom prst="ellipse">
              <a:avLst/>
            </a:prstGeom>
            <a:gradFill>
              <a:gsLst>
                <a:gs pos="0">
                  <a:srgbClr val="1D3E65"/>
                </a:gs>
                <a:gs pos="80000">
                  <a:srgbClr val="2D5F9B"/>
                </a:gs>
                <a:gs pos="100000">
                  <a:srgbClr val="26558E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Oval 80"/>
          <p:cNvSpPr>
            <a:spLocks noChangeArrowheads="1"/>
          </p:cNvSpPr>
          <p:nvPr/>
        </p:nvSpPr>
        <p:spPr bwMode="auto">
          <a:xfrm>
            <a:off x="656566" y="4599130"/>
            <a:ext cx="7830870" cy="794072"/>
          </a:xfrm>
          <a:prstGeom prst="ellipse">
            <a:avLst/>
          </a:prstGeom>
          <a:gradFill rotWithShape="1">
            <a:gsLst>
              <a:gs pos="0">
                <a:schemeClr val="tx1">
                  <a:alpha val="30000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28650" y="995189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모서리가 둥근 직사각형 5"/>
          <p:cNvSpPr/>
          <p:nvPr/>
        </p:nvSpPr>
        <p:spPr>
          <a:xfrm>
            <a:off x="3010673" y="2754368"/>
            <a:ext cx="5400000" cy="216000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양쪽 모서리가 둥근 사각형 4"/>
          <p:cNvSpPr/>
          <p:nvPr/>
        </p:nvSpPr>
        <p:spPr>
          <a:xfrm rot="16200000">
            <a:off x="1543329" y="1944367"/>
            <a:ext cx="2160000" cy="3780000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6"/>
          <p:cNvSpPr/>
          <p:nvPr/>
        </p:nvSpPr>
        <p:spPr>
          <a:xfrm>
            <a:off x="3942000" y="2754368"/>
            <a:ext cx="1260000" cy="2160000"/>
          </a:xfrm>
          <a:prstGeom prst="ellipse">
            <a:avLst/>
          </a:prstGeom>
          <a:gradFill>
            <a:gsLst>
              <a:gs pos="0">
                <a:srgbClr val="1D3E65"/>
              </a:gs>
              <a:gs pos="80000">
                <a:srgbClr val="2D5F9B"/>
              </a:gs>
              <a:gs pos="100000">
                <a:srgbClr val="26558E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그룹 40"/>
          <p:cNvGrpSpPr/>
          <p:nvPr/>
        </p:nvGrpSpPr>
        <p:grpSpPr>
          <a:xfrm>
            <a:off x="3609581" y="2857814"/>
            <a:ext cx="1457474" cy="1326746"/>
            <a:chOff x="4049599" y="908720"/>
            <a:chExt cx="2052226" cy="1868153"/>
          </a:xfrm>
        </p:grpSpPr>
        <p:sp>
          <p:nvSpPr>
            <p:cNvPr id="15" name="타원 30"/>
            <p:cNvSpPr/>
            <p:nvPr/>
          </p:nvSpPr>
          <p:spPr>
            <a:xfrm>
              <a:off x="4121950" y="90872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" name="그룹 60"/>
            <p:cNvGrpSpPr/>
            <p:nvPr/>
          </p:nvGrpSpPr>
          <p:grpSpPr>
            <a:xfrm>
              <a:off x="4049599" y="916596"/>
              <a:ext cx="2052226" cy="1860277"/>
              <a:chOff x="5075123" y="3457302"/>
              <a:chExt cx="2481953" cy="2249809"/>
            </a:xfrm>
          </p:grpSpPr>
          <p:sp>
            <p:nvSpPr>
              <p:cNvPr id="17" name="타원 32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0" name="자유형 35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자유형 36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3" name="그룹 39"/>
          <p:cNvGrpSpPr/>
          <p:nvPr/>
        </p:nvGrpSpPr>
        <p:grpSpPr>
          <a:xfrm>
            <a:off x="2730254" y="3442879"/>
            <a:ext cx="1457474" cy="1326746"/>
            <a:chOff x="1799349" y="728700"/>
            <a:chExt cx="2052226" cy="1868153"/>
          </a:xfrm>
        </p:grpSpPr>
        <p:sp>
          <p:nvSpPr>
            <p:cNvPr id="24" name="타원 8"/>
            <p:cNvSpPr/>
            <p:nvPr/>
          </p:nvSpPr>
          <p:spPr>
            <a:xfrm>
              <a:off x="1871700" y="72870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" name="그룹 60"/>
            <p:cNvGrpSpPr/>
            <p:nvPr/>
          </p:nvGrpSpPr>
          <p:grpSpPr>
            <a:xfrm>
              <a:off x="1799349" y="736576"/>
              <a:ext cx="2052226" cy="1860277"/>
              <a:chOff x="5075123" y="3457302"/>
              <a:chExt cx="2481953" cy="2249809"/>
            </a:xfrm>
          </p:grpSpPr>
          <p:sp>
            <p:nvSpPr>
              <p:cNvPr id="26" name="타원 10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9" name="자유형 13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자유형 14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2" name="그룹 41"/>
          <p:cNvGrpSpPr/>
          <p:nvPr/>
        </p:nvGrpSpPr>
        <p:grpSpPr>
          <a:xfrm>
            <a:off x="1850927" y="2857814"/>
            <a:ext cx="1457474" cy="1326746"/>
            <a:chOff x="4049599" y="908720"/>
            <a:chExt cx="2052226" cy="1868153"/>
          </a:xfrm>
        </p:grpSpPr>
        <p:sp>
          <p:nvSpPr>
            <p:cNvPr id="33" name="타원 42"/>
            <p:cNvSpPr/>
            <p:nvPr/>
          </p:nvSpPr>
          <p:spPr>
            <a:xfrm>
              <a:off x="4121950" y="90872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4" name="그룹 60"/>
            <p:cNvGrpSpPr/>
            <p:nvPr/>
          </p:nvGrpSpPr>
          <p:grpSpPr>
            <a:xfrm>
              <a:off x="4049599" y="916596"/>
              <a:ext cx="2052226" cy="1860277"/>
              <a:chOff x="5075123" y="3457302"/>
              <a:chExt cx="2481953" cy="2249809"/>
            </a:xfrm>
          </p:grpSpPr>
          <p:sp>
            <p:nvSpPr>
              <p:cNvPr id="37" name="타원 44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40" name="자유형 47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자유형 48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3" name="그룹 50"/>
          <p:cNvGrpSpPr/>
          <p:nvPr/>
        </p:nvGrpSpPr>
        <p:grpSpPr>
          <a:xfrm>
            <a:off x="971600" y="3442879"/>
            <a:ext cx="1457474" cy="1326746"/>
            <a:chOff x="1799349" y="728700"/>
            <a:chExt cx="2052226" cy="1868153"/>
          </a:xfrm>
        </p:grpSpPr>
        <p:sp>
          <p:nvSpPr>
            <p:cNvPr id="44" name="타원 51"/>
            <p:cNvSpPr/>
            <p:nvPr/>
          </p:nvSpPr>
          <p:spPr>
            <a:xfrm>
              <a:off x="1871700" y="728700"/>
              <a:ext cx="1860277" cy="1860277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5" name="그룹 60"/>
            <p:cNvGrpSpPr/>
            <p:nvPr/>
          </p:nvGrpSpPr>
          <p:grpSpPr>
            <a:xfrm>
              <a:off x="1799349" y="736576"/>
              <a:ext cx="2052226" cy="1860277"/>
              <a:chOff x="5075123" y="3457302"/>
              <a:chExt cx="2481953" cy="2249809"/>
            </a:xfrm>
          </p:grpSpPr>
          <p:sp>
            <p:nvSpPr>
              <p:cNvPr id="46" name="타원 54"/>
              <p:cNvSpPr/>
              <p:nvPr/>
            </p:nvSpPr>
            <p:spPr>
              <a:xfrm>
                <a:off x="5159815" y="3457302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62000">
                    <a:schemeClr val="bg1">
                      <a:alpha val="0"/>
                    </a:schemeClr>
                  </a:gs>
                  <a:gs pos="45000">
                    <a:schemeClr val="bg1">
                      <a:alpha val="0"/>
                    </a:schemeClr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49" name="자유형 58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자유형 59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2" name="모서리가 둥근 직사각형 17"/>
          <p:cNvSpPr/>
          <p:nvPr/>
        </p:nvSpPr>
        <p:spPr>
          <a:xfrm>
            <a:off x="746575" y="2754368"/>
            <a:ext cx="7664098" cy="216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3" name="그룹 18"/>
          <p:cNvGrpSpPr/>
          <p:nvPr/>
        </p:nvGrpSpPr>
        <p:grpSpPr>
          <a:xfrm>
            <a:off x="746575" y="2663915"/>
            <a:ext cx="7664098" cy="2233993"/>
            <a:chOff x="739951" y="4147095"/>
            <a:chExt cx="7664098" cy="2233993"/>
          </a:xfrm>
        </p:grpSpPr>
        <p:sp>
          <p:nvSpPr>
            <p:cNvPr id="54" name="모서리가 둥근 직사각형 19"/>
            <p:cNvSpPr/>
            <p:nvPr/>
          </p:nvSpPr>
          <p:spPr>
            <a:xfrm>
              <a:off x="739951" y="4221088"/>
              <a:ext cx="7664098" cy="2160000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83000">
                  <a:schemeClr val="bg1">
                    <a:alpha val="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80"/>
            <p:cNvSpPr>
              <a:spLocks noChangeArrowheads="1"/>
            </p:cNvSpPr>
            <p:nvPr/>
          </p:nvSpPr>
          <p:spPr bwMode="auto">
            <a:xfrm>
              <a:off x="2183061" y="4147095"/>
              <a:ext cx="5773315" cy="50604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Oval 80"/>
            <p:cNvSpPr>
              <a:spLocks noChangeArrowheads="1"/>
            </p:cNvSpPr>
            <p:nvPr/>
          </p:nvSpPr>
          <p:spPr bwMode="auto">
            <a:xfrm>
              <a:off x="3563888" y="4435127"/>
              <a:ext cx="4392488" cy="50604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Oval 80"/>
            <p:cNvSpPr>
              <a:spLocks noChangeArrowheads="1"/>
            </p:cNvSpPr>
            <p:nvPr/>
          </p:nvSpPr>
          <p:spPr bwMode="auto">
            <a:xfrm>
              <a:off x="755576" y="4941168"/>
              <a:ext cx="4392488" cy="506041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28"/>
            <p:cNvSpPr>
              <a:spLocks noChangeArrowheads="1"/>
            </p:cNvSpPr>
            <p:nvPr/>
          </p:nvSpPr>
          <p:spPr bwMode="auto">
            <a:xfrm flipH="1">
              <a:off x="755576" y="4365104"/>
              <a:ext cx="1426486" cy="127858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9" name="Oval 28"/>
            <p:cNvSpPr>
              <a:spLocks noChangeArrowheads="1"/>
            </p:cNvSpPr>
            <p:nvPr/>
          </p:nvSpPr>
          <p:spPr bwMode="auto">
            <a:xfrm flipH="1">
              <a:off x="755576" y="4293096"/>
              <a:ext cx="1426486" cy="127858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0" name="Oval 28"/>
            <p:cNvSpPr>
              <a:spLocks noChangeArrowheads="1"/>
            </p:cNvSpPr>
            <p:nvPr/>
          </p:nvSpPr>
          <p:spPr bwMode="auto">
            <a:xfrm flipH="1">
              <a:off x="7092280" y="4509120"/>
              <a:ext cx="1138454" cy="102041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 flipH="1">
              <a:off x="6876256" y="4221088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2" name="Oval 28"/>
            <p:cNvSpPr>
              <a:spLocks noChangeArrowheads="1"/>
            </p:cNvSpPr>
            <p:nvPr/>
          </p:nvSpPr>
          <p:spPr bwMode="auto">
            <a:xfrm flipH="1">
              <a:off x="7236296" y="4653136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3" name="Oval 62"/>
            <p:cNvSpPr>
              <a:spLocks noChangeArrowheads="1"/>
            </p:cNvSpPr>
            <p:nvPr/>
          </p:nvSpPr>
          <p:spPr bwMode="auto">
            <a:xfrm flipH="1">
              <a:off x="1115616" y="4653136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4" name="Oval 28"/>
            <p:cNvSpPr>
              <a:spLocks noChangeArrowheads="1"/>
            </p:cNvSpPr>
            <p:nvPr/>
          </p:nvSpPr>
          <p:spPr bwMode="auto">
            <a:xfrm flipH="1">
              <a:off x="6876256" y="4221088"/>
              <a:ext cx="733754" cy="6576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</p:grp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1232854" y="3906197"/>
            <a:ext cx="9349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2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20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2112181" y="3321132"/>
            <a:ext cx="9349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2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20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2991508" y="3906197"/>
            <a:ext cx="9349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2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20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870835" y="3321132"/>
            <a:ext cx="9349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altLang="ko-KR" sz="2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20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69" name="그룹 68"/>
          <p:cNvGrpSpPr/>
          <p:nvPr/>
        </p:nvGrpSpPr>
        <p:grpSpPr>
          <a:xfrm>
            <a:off x="5540930" y="3174871"/>
            <a:ext cx="2271430" cy="1212081"/>
            <a:chOff x="5495925" y="3563938"/>
            <a:chExt cx="2271430" cy="1212081"/>
          </a:xfrm>
        </p:grpSpPr>
        <p:sp>
          <p:nvSpPr>
            <p:cNvPr id="70" name="TextBox 115"/>
            <p:cNvSpPr txBox="1">
              <a:spLocks noChangeArrowheads="1"/>
            </p:cNvSpPr>
            <p:nvPr/>
          </p:nvSpPr>
          <p:spPr bwMode="auto">
            <a:xfrm>
              <a:off x="5543728" y="3563938"/>
              <a:ext cx="212997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2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71" name="TextBox 117"/>
            <p:cNvSpPr txBox="1">
              <a:spLocks noChangeArrowheads="1"/>
            </p:cNvSpPr>
            <p:nvPr/>
          </p:nvSpPr>
          <p:spPr bwMode="auto">
            <a:xfrm>
              <a:off x="5665123" y="3945821"/>
              <a:ext cx="18773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4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72" name="TextBox 71"/>
            <p:cNvSpPr txBox="1"/>
            <p:nvPr/>
          </p:nvSpPr>
          <p:spPr bwMode="auto">
            <a:xfrm>
              <a:off x="5495925" y="4198938"/>
              <a:ext cx="2271430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</a:t>
              </a: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ea typeface="굴림" charset="-127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1121445" y="1700808"/>
            <a:ext cx="7289228" cy="477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736850" y="5733256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172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2014-03-12T11:11:48Z</dcterms:modified>
</cp:coreProperties>
</file>