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1" autoAdjust="0"/>
  </p:normalViewPr>
  <p:slideViewPr>
    <p:cSldViewPr>
      <p:cViewPr>
        <p:scale>
          <a:sx n="130" d="100"/>
          <a:sy n="130" d="100"/>
        </p:scale>
        <p:origin x="-1122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Layout">
    <p:bg>
      <p:bgPr>
        <a:gradFill flip="none" rotWithShape="1">
          <a:gsLst>
            <a:gs pos="77000">
              <a:schemeClr val="tx1">
                <a:lumMod val="75000"/>
                <a:lumOff val="25000"/>
              </a:schemeClr>
            </a:gs>
            <a:gs pos="27000">
              <a:schemeClr val="tx1">
                <a:lumMod val="75000"/>
                <a:lumOff val="25000"/>
              </a:schemeClr>
            </a:gs>
            <a:gs pos="53000">
              <a:schemeClr val="tx1">
                <a:lumMod val="75000"/>
                <a:lumOff val="25000"/>
                <a:alpha val="88000"/>
              </a:schemeClr>
            </a:gs>
            <a:gs pos="100000">
              <a:schemeClr val="tx1">
                <a:lumMod val="85000"/>
                <a:lumOff val="15000"/>
              </a:schemeClr>
            </a:gs>
            <a:gs pos="1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1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9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05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78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3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99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51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70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02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0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  <a:alpha val="60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2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point-templates-design.com/free-powerpoint-charts-desig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point-templates-design.com/free-powerpoint-charts-design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hlinkClick r:id="rId2"/>
          </p:cNvPr>
          <p:cNvSpPr txBox="1"/>
          <p:nvPr/>
        </p:nvSpPr>
        <p:spPr>
          <a:xfrm>
            <a:off x="1079" y="487658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" y="12347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Free PPT Diagrams : ALLPPT.com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74"/>
          <p:cNvSpPr>
            <a:spLocks noChangeArrowheads="1"/>
          </p:cNvSpPr>
          <p:nvPr/>
        </p:nvSpPr>
        <p:spPr bwMode="auto">
          <a:xfrm>
            <a:off x="296525" y="3851345"/>
            <a:ext cx="3709410" cy="1197727"/>
          </a:xfrm>
          <a:prstGeom prst="ellipse">
            <a:avLst/>
          </a:prstGeom>
          <a:gradFill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모서리가 둥근 직사각형 28"/>
          <p:cNvSpPr/>
          <p:nvPr/>
        </p:nvSpPr>
        <p:spPr>
          <a:xfrm flipH="1">
            <a:off x="6146968" y="3981348"/>
            <a:ext cx="1770543" cy="6891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그림 4" descr="01 단색 입체.png"/>
          <p:cNvPicPr>
            <a:picLocks noChangeAspect="1"/>
          </p:cNvPicPr>
          <p:nvPr/>
        </p:nvPicPr>
        <p:blipFill>
          <a:blip r:embed="rId3" cstate="print">
            <a:lum bright="7000" contrast="15000"/>
          </a:blip>
          <a:srcRect l="24410" t="17199" r="27847" b="36227"/>
          <a:stretch>
            <a:fillRect/>
          </a:stretch>
        </p:blipFill>
        <p:spPr>
          <a:xfrm>
            <a:off x="874638" y="1888675"/>
            <a:ext cx="3591870" cy="2627943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9785" y="699542"/>
            <a:ext cx="6666511" cy="38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own sub </a:t>
            </a:r>
            <a:r>
              <a:rPr kumimoji="0"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headline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237" y="1138873"/>
            <a:ext cx="6244486" cy="393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 here Text here</a:t>
            </a:r>
          </a:p>
          <a:p>
            <a:pPr>
              <a:defRPr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 text add text add text add text add text add text add text add text add text add text</a:t>
            </a:r>
          </a:p>
        </p:txBody>
      </p:sp>
      <p:cxnSp>
        <p:nvCxnSpPr>
          <p:cNvPr id="9" name="직선 화살표 연결선 9"/>
          <p:cNvCxnSpPr>
            <a:stCxn id="13" idx="3"/>
          </p:cNvCxnSpPr>
          <p:nvPr/>
        </p:nvCxnSpPr>
        <p:spPr>
          <a:xfrm flipH="1">
            <a:off x="4576896" y="2052240"/>
            <a:ext cx="1570072" cy="13737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10"/>
          <p:cNvCxnSpPr>
            <a:stCxn id="14" idx="3"/>
          </p:cNvCxnSpPr>
          <p:nvPr/>
        </p:nvCxnSpPr>
        <p:spPr>
          <a:xfrm flipH="1">
            <a:off x="4576896" y="2810138"/>
            <a:ext cx="1570072" cy="89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1"/>
          <p:cNvCxnSpPr/>
          <p:nvPr/>
        </p:nvCxnSpPr>
        <p:spPr>
          <a:xfrm rot="10800000">
            <a:off x="4576894" y="4189150"/>
            <a:ext cx="1570075" cy="13678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2"/>
          <p:cNvCxnSpPr>
            <a:stCxn id="15" idx="3"/>
          </p:cNvCxnSpPr>
          <p:nvPr/>
        </p:nvCxnSpPr>
        <p:spPr>
          <a:xfrm flipH="1" flipV="1">
            <a:off x="4576896" y="3559222"/>
            <a:ext cx="1570072" cy="881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3"/>
          <p:cNvSpPr/>
          <p:nvPr/>
        </p:nvSpPr>
        <p:spPr>
          <a:xfrm flipH="1">
            <a:off x="6146968" y="1707654"/>
            <a:ext cx="1770543" cy="6891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모서리가 둥근 직사각형 14"/>
          <p:cNvSpPr/>
          <p:nvPr/>
        </p:nvSpPr>
        <p:spPr>
          <a:xfrm flipH="1">
            <a:off x="6146968" y="2465552"/>
            <a:ext cx="1770543" cy="6891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모서리가 둥근 직사각형 15"/>
          <p:cNvSpPr/>
          <p:nvPr/>
        </p:nvSpPr>
        <p:spPr>
          <a:xfrm flipH="1">
            <a:off x="6146968" y="3223450"/>
            <a:ext cx="1770543" cy="6891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그룹 16"/>
          <p:cNvGrpSpPr/>
          <p:nvPr/>
        </p:nvGrpSpPr>
        <p:grpSpPr>
          <a:xfrm>
            <a:off x="6006424" y="1773319"/>
            <a:ext cx="1963440" cy="536723"/>
            <a:chOff x="589850" y="1943835"/>
            <a:chExt cx="1596885" cy="652344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657973" y="2109878"/>
              <a:ext cx="1528762" cy="4863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</a:t>
              </a:r>
              <a:r>
                <a:rPr kumimoji="0" lang="en-US" altLang="ko-KR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here</a:t>
              </a: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19" name="그룹 19"/>
          <p:cNvGrpSpPr/>
          <p:nvPr/>
        </p:nvGrpSpPr>
        <p:grpSpPr>
          <a:xfrm>
            <a:off x="6006424" y="2532630"/>
            <a:ext cx="1963440" cy="536723"/>
            <a:chOff x="589850" y="1943835"/>
            <a:chExt cx="1596885" cy="652344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657973" y="2109878"/>
              <a:ext cx="1528762" cy="4863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</a:t>
              </a:r>
              <a:r>
                <a:rPr kumimoji="0" lang="en-US" altLang="ko-KR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here</a:t>
              </a: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22" name="그룹 22"/>
          <p:cNvGrpSpPr/>
          <p:nvPr/>
        </p:nvGrpSpPr>
        <p:grpSpPr>
          <a:xfrm>
            <a:off x="6006424" y="3291940"/>
            <a:ext cx="1963440" cy="536723"/>
            <a:chOff x="589850" y="1943835"/>
            <a:chExt cx="1596885" cy="652344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657973" y="2109878"/>
              <a:ext cx="1528762" cy="4863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</a:t>
              </a:r>
              <a:r>
                <a:rPr kumimoji="0" lang="en-US" altLang="ko-KR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here</a:t>
              </a: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25" name="그룹 25"/>
          <p:cNvGrpSpPr/>
          <p:nvPr/>
        </p:nvGrpSpPr>
        <p:grpSpPr>
          <a:xfrm>
            <a:off x="6006424" y="4051251"/>
            <a:ext cx="1963440" cy="536723"/>
            <a:chOff x="589850" y="1943835"/>
            <a:chExt cx="1596885" cy="652344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657973" y="2109878"/>
              <a:ext cx="1528762" cy="4863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</a:t>
              </a:r>
              <a:r>
                <a:rPr kumimoji="0" lang="en-US" altLang="ko-KR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0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" y="12347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Free PPT Chart Diagrams : ALLPPT.com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hlinkClick r:id="rId2"/>
          </p:cNvPr>
          <p:cNvSpPr txBox="1"/>
          <p:nvPr/>
        </p:nvSpPr>
        <p:spPr>
          <a:xfrm>
            <a:off x="-9947" y="480399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</a:t>
            </a: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모서리가 둥근 직사각형 28"/>
          <p:cNvSpPr/>
          <p:nvPr/>
        </p:nvSpPr>
        <p:spPr>
          <a:xfrm flipH="1">
            <a:off x="6146968" y="3981348"/>
            <a:ext cx="1770543" cy="6891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그림 4" descr="01 단색 입체.png"/>
          <p:cNvPicPr>
            <a:picLocks noChangeAspect="1"/>
          </p:cNvPicPr>
          <p:nvPr/>
        </p:nvPicPr>
        <p:blipFill>
          <a:blip r:embed="rId3" cstate="print">
            <a:lum bright="7000" contrast="15000"/>
          </a:blip>
          <a:srcRect l="24410" t="17199" r="27847" b="36227"/>
          <a:stretch>
            <a:fillRect/>
          </a:stretch>
        </p:blipFill>
        <p:spPr>
          <a:xfrm>
            <a:off x="874638" y="1888675"/>
            <a:ext cx="3591870" cy="2627943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9785" y="699542"/>
            <a:ext cx="6666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own sub 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headline</a:t>
            </a:r>
            <a:endParaRPr kumimoji="0" lang="en-US" altLang="ko-KR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237" y="1138873"/>
            <a:ext cx="62444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 Text here</a:t>
            </a:r>
          </a:p>
          <a:p>
            <a:pPr>
              <a:defRPr/>
            </a:pPr>
            <a:r>
              <a:rPr lang="en-US" altLang="ko-K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text add text add text add text add text add text add text add text add text add text</a:t>
            </a:r>
          </a:p>
        </p:txBody>
      </p:sp>
      <p:cxnSp>
        <p:nvCxnSpPr>
          <p:cNvPr id="8" name="직선 화살표 연결선 9"/>
          <p:cNvCxnSpPr>
            <a:stCxn id="12" idx="3"/>
          </p:cNvCxnSpPr>
          <p:nvPr/>
        </p:nvCxnSpPr>
        <p:spPr>
          <a:xfrm flipH="1">
            <a:off x="4576896" y="2052240"/>
            <a:ext cx="1570072" cy="13737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10"/>
          <p:cNvCxnSpPr>
            <a:stCxn id="13" idx="3"/>
          </p:cNvCxnSpPr>
          <p:nvPr/>
        </p:nvCxnSpPr>
        <p:spPr>
          <a:xfrm flipH="1">
            <a:off x="4576896" y="2810138"/>
            <a:ext cx="1570072" cy="89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11"/>
          <p:cNvCxnSpPr/>
          <p:nvPr/>
        </p:nvCxnSpPr>
        <p:spPr>
          <a:xfrm rot="10800000">
            <a:off x="4576894" y="4189150"/>
            <a:ext cx="1570075" cy="1367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2"/>
          <p:cNvCxnSpPr>
            <a:stCxn id="14" idx="3"/>
          </p:cNvCxnSpPr>
          <p:nvPr/>
        </p:nvCxnSpPr>
        <p:spPr>
          <a:xfrm flipH="1" flipV="1">
            <a:off x="4576896" y="3559222"/>
            <a:ext cx="1570072" cy="88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3"/>
          <p:cNvSpPr/>
          <p:nvPr/>
        </p:nvSpPr>
        <p:spPr>
          <a:xfrm flipH="1">
            <a:off x="6146968" y="1707654"/>
            <a:ext cx="1770543" cy="6891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모서리가 둥근 직사각형 14"/>
          <p:cNvSpPr/>
          <p:nvPr/>
        </p:nvSpPr>
        <p:spPr>
          <a:xfrm flipH="1">
            <a:off x="6146968" y="2465552"/>
            <a:ext cx="1770543" cy="6891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모서리가 둥근 직사각형 15"/>
          <p:cNvSpPr/>
          <p:nvPr/>
        </p:nvSpPr>
        <p:spPr>
          <a:xfrm flipH="1">
            <a:off x="6146968" y="3223450"/>
            <a:ext cx="1770543" cy="6891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그룹 16"/>
          <p:cNvGrpSpPr/>
          <p:nvPr/>
        </p:nvGrpSpPr>
        <p:grpSpPr>
          <a:xfrm>
            <a:off x="6006424" y="1773319"/>
            <a:ext cx="1963440" cy="536723"/>
            <a:chOff x="589850" y="1943835"/>
            <a:chExt cx="1596885" cy="652344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657973" y="2109878"/>
              <a:ext cx="1528762" cy="4863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</a:t>
              </a:r>
              <a:r>
                <a:rPr kumimoji="0" lang="en-US" altLang="ko-KR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here</a:t>
              </a: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18" name="그룹 19"/>
          <p:cNvGrpSpPr/>
          <p:nvPr/>
        </p:nvGrpSpPr>
        <p:grpSpPr>
          <a:xfrm>
            <a:off x="6006424" y="2532630"/>
            <a:ext cx="1963440" cy="536723"/>
            <a:chOff x="589850" y="1943835"/>
            <a:chExt cx="1596885" cy="652344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657973" y="2109878"/>
              <a:ext cx="1528762" cy="4863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</a:t>
              </a:r>
              <a:r>
                <a:rPr kumimoji="0" lang="en-US" altLang="ko-KR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here</a:t>
              </a: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21" name="그룹 22"/>
          <p:cNvGrpSpPr/>
          <p:nvPr/>
        </p:nvGrpSpPr>
        <p:grpSpPr>
          <a:xfrm>
            <a:off x="6006424" y="3291940"/>
            <a:ext cx="1963440" cy="536723"/>
            <a:chOff x="589850" y="1943835"/>
            <a:chExt cx="1596885" cy="652344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657973" y="2109878"/>
              <a:ext cx="1528762" cy="4863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</a:t>
              </a:r>
              <a:r>
                <a:rPr kumimoji="0" lang="en-US" altLang="ko-KR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here</a:t>
              </a: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24" name="그룹 25"/>
          <p:cNvGrpSpPr/>
          <p:nvPr/>
        </p:nvGrpSpPr>
        <p:grpSpPr>
          <a:xfrm>
            <a:off x="6006424" y="4051251"/>
            <a:ext cx="1963440" cy="536723"/>
            <a:chOff x="589850" y="1943835"/>
            <a:chExt cx="1596885" cy="652344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657973" y="2109878"/>
              <a:ext cx="1528762" cy="4863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</a:t>
              </a:r>
              <a:r>
                <a:rPr kumimoji="0" lang="en-US" altLang="ko-KR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5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175</Words>
  <Application>Microsoft Office PowerPoint</Application>
  <PresentationFormat>On-screen Show (16:9)</PresentationFormat>
  <Paragraphs>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ALLPPT.COM</dc:title>
  <dc:creator>ALLPPT.COM</dc:creator>
  <cp:lastModifiedBy>Registered User</cp:lastModifiedBy>
  <cp:revision>25</cp:revision>
  <dcterms:created xsi:type="dcterms:W3CDTF">2014-02-28T09:23:05Z</dcterms:created>
  <dcterms:modified xsi:type="dcterms:W3CDTF">2014-03-15T00:34:46Z</dcterms:modified>
</cp:coreProperties>
</file>