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2014-02-28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2014-02-28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2014-02-28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2014-02-28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2014-02-28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2014-02-28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44"/>
          <p:cNvSpPr/>
          <p:nvPr/>
        </p:nvSpPr>
        <p:spPr>
          <a:xfrm>
            <a:off x="1736685" y="2798930"/>
            <a:ext cx="6390710" cy="466480"/>
          </a:xfrm>
          <a:prstGeom prst="round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45"/>
          <p:cNvSpPr/>
          <p:nvPr/>
        </p:nvSpPr>
        <p:spPr>
          <a:xfrm>
            <a:off x="1736685" y="3305236"/>
            <a:ext cx="6390710" cy="466480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46"/>
          <p:cNvSpPr/>
          <p:nvPr/>
        </p:nvSpPr>
        <p:spPr>
          <a:xfrm>
            <a:off x="1736685" y="3811542"/>
            <a:ext cx="6390710" cy="466480"/>
          </a:xfrm>
          <a:prstGeom prst="round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47"/>
          <p:cNvSpPr/>
          <p:nvPr/>
        </p:nvSpPr>
        <p:spPr>
          <a:xfrm>
            <a:off x="1736685" y="4317848"/>
            <a:ext cx="6390710" cy="466480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모서리가 둥근 직사각형 48"/>
          <p:cNvSpPr/>
          <p:nvPr/>
        </p:nvSpPr>
        <p:spPr>
          <a:xfrm>
            <a:off x="1736685" y="4824155"/>
            <a:ext cx="6390710" cy="466480"/>
          </a:xfrm>
          <a:prstGeom prst="round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모서리가 둥근 직사각형 53"/>
          <p:cNvSpPr/>
          <p:nvPr/>
        </p:nvSpPr>
        <p:spPr>
          <a:xfrm>
            <a:off x="1736685" y="2798930"/>
            <a:ext cx="6390710" cy="466480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모서리가 둥근 직사각형 54"/>
          <p:cNvSpPr/>
          <p:nvPr/>
        </p:nvSpPr>
        <p:spPr>
          <a:xfrm>
            <a:off x="1736685" y="3305236"/>
            <a:ext cx="5112568" cy="466480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모서리가 둥근 직사각형 55"/>
          <p:cNvSpPr/>
          <p:nvPr/>
        </p:nvSpPr>
        <p:spPr>
          <a:xfrm>
            <a:off x="1736685" y="3811542"/>
            <a:ext cx="3834426" cy="466480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모서리가 둥근 직사각형 56"/>
          <p:cNvSpPr/>
          <p:nvPr/>
        </p:nvSpPr>
        <p:spPr>
          <a:xfrm>
            <a:off x="1736685" y="4317848"/>
            <a:ext cx="2556284" cy="466480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모서리가 둥근 직사각형 58"/>
          <p:cNvSpPr/>
          <p:nvPr/>
        </p:nvSpPr>
        <p:spPr>
          <a:xfrm>
            <a:off x="1736685" y="4824155"/>
            <a:ext cx="1278142" cy="466480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타원 43"/>
          <p:cNvSpPr/>
          <p:nvPr/>
        </p:nvSpPr>
        <p:spPr>
          <a:xfrm>
            <a:off x="881590" y="4194085"/>
            <a:ext cx="1215135" cy="1215135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scene3d>
            <a:camera prst="orthographicFront">
              <a:rot lat="17699987" lon="0" rev="0"/>
            </a:camera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타원 42"/>
          <p:cNvSpPr/>
          <p:nvPr/>
        </p:nvSpPr>
        <p:spPr>
          <a:xfrm>
            <a:off x="881590" y="3687778"/>
            <a:ext cx="1215135" cy="1215135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scene3d>
            <a:camera prst="orthographicFront">
              <a:rot lat="17699987" lon="0" rev="0"/>
            </a:camera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타원 41"/>
          <p:cNvSpPr/>
          <p:nvPr/>
        </p:nvSpPr>
        <p:spPr>
          <a:xfrm>
            <a:off x="881590" y="3181472"/>
            <a:ext cx="1215135" cy="1215135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scene3d>
            <a:camera prst="orthographicFront">
              <a:rot lat="17699987" lon="0" rev="0"/>
            </a:camera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타원 40"/>
          <p:cNvSpPr/>
          <p:nvPr/>
        </p:nvSpPr>
        <p:spPr>
          <a:xfrm>
            <a:off x="881590" y="2675166"/>
            <a:ext cx="1215135" cy="1215135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scene3d>
            <a:camera prst="orthographicFront">
              <a:rot lat="17699987" lon="0" rev="0"/>
            </a:camera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타원 39"/>
          <p:cNvSpPr/>
          <p:nvPr/>
        </p:nvSpPr>
        <p:spPr>
          <a:xfrm>
            <a:off x="881590" y="2168860"/>
            <a:ext cx="1215135" cy="1215135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scene3d>
            <a:camera prst="orthographicFront">
              <a:rot lat="17699987" lon="0" rev="0"/>
            </a:camera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36850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49437" y="1628800"/>
            <a:ext cx="5538787" cy="477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86635" y="3078485"/>
            <a:ext cx="39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86635" y="3584791"/>
            <a:ext cx="39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86635" y="4091097"/>
            <a:ext cx="39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286635" y="4597403"/>
            <a:ext cx="39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86635" y="5103710"/>
            <a:ext cx="39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41731" y="2798930"/>
            <a:ext cx="234026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41731" y="3305236"/>
            <a:ext cx="234026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41731" y="3811542"/>
            <a:ext cx="234026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87135" y="4317848"/>
            <a:ext cx="234026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87135" y="4824155"/>
            <a:ext cx="234026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272301" y="2862893"/>
            <a:ext cx="855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100%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65177" y="3369199"/>
            <a:ext cx="684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80%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87035" y="3875505"/>
            <a:ext cx="684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60%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08893" y="4381811"/>
            <a:ext cx="684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40%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330751" y="4888118"/>
            <a:ext cx="684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20%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44"/>
          <p:cNvSpPr/>
          <p:nvPr/>
        </p:nvSpPr>
        <p:spPr>
          <a:xfrm>
            <a:off x="1736685" y="2798930"/>
            <a:ext cx="6390710" cy="466480"/>
          </a:xfrm>
          <a:prstGeom prst="round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모서리가 둥근 직사각형 45"/>
          <p:cNvSpPr/>
          <p:nvPr/>
        </p:nvSpPr>
        <p:spPr>
          <a:xfrm>
            <a:off x="1736685" y="3305236"/>
            <a:ext cx="6390710" cy="466480"/>
          </a:xfrm>
          <a:prstGeom prst="roundRect">
            <a:avLst/>
          </a:prstGeom>
          <a:solidFill>
            <a:schemeClr val="bg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모서리가 둥근 직사각형 46"/>
          <p:cNvSpPr/>
          <p:nvPr/>
        </p:nvSpPr>
        <p:spPr>
          <a:xfrm>
            <a:off x="1736685" y="3811542"/>
            <a:ext cx="6390710" cy="466480"/>
          </a:xfrm>
          <a:prstGeom prst="roundRect">
            <a:avLst/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47"/>
          <p:cNvSpPr/>
          <p:nvPr/>
        </p:nvSpPr>
        <p:spPr>
          <a:xfrm>
            <a:off x="1736685" y="4317848"/>
            <a:ext cx="6390710" cy="466480"/>
          </a:xfrm>
          <a:prstGeom prst="roundRect">
            <a:avLst/>
          </a:prstGeom>
          <a:solidFill>
            <a:schemeClr val="bg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48"/>
          <p:cNvSpPr/>
          <p:nvPr/>
        </p:nvSpPr>
        <p:spPr>
          <a:xfrm>
            <a:off x="1736685" y="4824155"/>
            <a:ext cx="6390710" cy="466480"/>
          </a:xfrm>
          <a:prstGeom prst="roundRect">
            <a:avLst/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53"/>
          <p:cNvSpPr/>
          <p:nvPr/>
        </p:nvSpPr>
        <p:spPr>
          <a:xfrm>
            <a:off x="1736685" y="2798930"/>
            <a:ext cx="6390710" cy="466480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모서리가 둥근 직사각형 54"/>
          <p:cNvSpPr/>
          <p:nvPr/>
        </p:nvSpPr>
        <p:spPr>
          <a:xfrm>
            <a:off x="1736685" y="3305236"/>
            <a:ext cx="5112568" cy="466480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모서리가 둥근 직사각형 55"/>
          <p:cNvSpPr/>
          <p:nvPr/>
        </p:nvSpPr>
        <p:spPr>
          <a:xfrm>
            <a:off x="1736685" y="3811542"/>
            <a:ext cx="3834426" cy="466480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모서리가 둥근 직사각형 56"/>
          <p:cNvSpPr/>
          <p:nvPr/>
        </p:nvSpPr>
        <p:spPr>
          <a:xfrm>
            <a:off x="1736685" y="4317848"/>
            <a:ext cx="2556284" cy="466480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모서리가 둥근 직사각형 58"/>
          <p:cNvSpPr/>
          <p:nvPr/>
        </p:nvSpPr>
        <p:spPr>
          <a:xfrm>
            <a:off x="1736685" y="4824155"/>
            <a:ext cx="1278142" cy="466480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타원 43"/>
          <p:cNvSpPr/>
          <p:nvPr/>
        </p:nvSpPr>
        <p:spPr>
          <a:xfrm>
            <a:off x="881590" y="4194085"/>
            <a:ext cx="1215135" cy="1215135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scene3d>
            <a:camera prst="orthographicFront">
              <a:rot lat="17699987" lon="0" rev="0"/>
            </a:camera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타원 42"/>
          <p:cNvSpPr/>
          <p:nvPr/>
        </p:nvSpPr>
        <p:spPr>
          <a:xfrm>
            <a:off x="881590" y="3687778"/>
            <a:ext cx="1215135" cy="1215135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scene3d>
            <a:camera prst="orthographicFront">
              <a:rot lat="17699987" lon="0" rev="0"/>
            </a:camera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타원 41"/>
          <p:cNvSpPr/>
          <p:nvPr/>
        </p:nvSpPr>
        <p:spPr>
          <a:xfrm>
            <a:off x="881590" y="3181472"/>
            <a:ext cx="1215135" cy="1215135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scene3d>
            <a:camera prst="orthographicFront">
              <a:rot lat="17699987" lon="0" rev="0"/>
            </a:camera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타원 40"/>
          <p:cNvSpPr/>
          <p:nvPr/>
        </p:nvSpPr>
        <p:spPr>
          <a:xfrm>
            <a:off x="881590" y="2675166"/>
            <a:ext cx="1215135" cy="1215135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scene3d>
            <a:camera prst="orthographicFront">
              <a:rot lat="17699987" lon="0" rev="0"/>
            </a:camera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타원 39"/>
          <p:cNvSpPr/>
          <p:nvPr/>
        </p:nvSpPr>
        <p:spPr>
          <a:xfrm>
            <a:off x="881590" y="2168860"/>
            <a:ext cx="1215135" cy="1215135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scene3d>
            <a:camera prst="orthographicFront">
              <a:rot lat="17699987" lon="0" rev="0"/>
            </a:camera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36850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49437" y="1628800"/>
            <a:ext cx="5538787" cy="477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86635" y="3078485"/>
            <a:ext cx="39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86635" y="3584791"/>
            <a:ext cx="39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86635" y="4091097"/>
            <a:ext cx="39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86635" y="4597403"/>
            <a:ext cx="39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86635" y="5103710"/>
            <a:ext cx="39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41731" y="2798930"/>
            <a:ext cx="234026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41731" y="3305236"/>
            <a:ext cx="234026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41731" y="3811542"/>
            <a:ext cx="234026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87135" y="4317848"/>
            <a:ext cx="234026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87135" y="4824155"/>
            <a:ext cx="234026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72301" y="2862893"/>
            <a:ext cx="855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100%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65177" y="3369199"/>
            <a:ext cx="684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80%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87035" y="3875505"/>
            <a:ext cx="684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60%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08893" y="4381811"/>
            <a:ext cx="684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40%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30751" y="4888118"/>
            <a:ext cx="684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20%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268</Words>
  <Application>Microsoft Office PowerPoint</Application>
  <PresentationFormat>On-screen Show (4:3)</PresentationFormat>
  <Paragraphs>54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3</cp:revision>
  <dcterms:created xsi:type="dcterms:W3CDTF">2014-02-28T09:23:05Z</dcterms:created>
  <dcterms:modified xsi:type="dcterms:W3CDTF">2014-02-28T09:44:55Z</dcterms:modified>
</cp:coreProperties>
</file>