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157240"/>
            <a:ext cx="9144000" cy="129618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530126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2" name="TextBox 11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020187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876320" y="395885"/>
            <a:ext cx="1865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rgbClr val="0070C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87540" y="2239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30218" y="2239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157240"/>
            <a:ext cx="9144000" cy="129618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 flipH="1">
            <a:off x="2714610" y="1857364"/>
            <a:ext cx="6429387" cy="3000396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6000"/>
                </a:schemeClr>
              </a:gs>
              <a:gs pos="0">
                <a:schemeClr val="bg1">
                  <a:alpha val="0"/>
                </a:schemeClr>
              </a:gs>
              <a:gs pos="47000">
                <a:schemeClr val="tx1">
                  <a:gamma/>
                  <a:tint val="0"/>
                  <a:invGamma/>
                  <a:alpha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546794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</a:p>
        </p:txBody>
      </p:sp>
      <p:sp>
        <p:nvSpPr>
          <p:cNvPr id="12" name="TextBox 11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876320" y="395885"/>
            <a:ext cx="1865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rgbClr val="0070C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5415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38</Words>
  <Application>Microsoft Office PowerPoint</Application>
  <PresentationFormat>화면 슬라이드 쇼(4:3)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PowerPoint Templates Design-pptx</dc:title>
  <dc:creator>ALLPPT.COM</dc:creator>
  <cp:lastModifiedBy>Registered User</cp:lastModifiedBy>
  <cp:revision>16</cp:revision>
  <dcterms:created xsi:type="dcterms:W3CDTF">2010-08-13T12:38:04Z</dcterms:created>
  <dcterms:modified xsi:type="dcterms:W3CDTF">2014-02-13T17:40:31Z</dcterms:modified>
</cp:coreProperties>
</file>