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0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6524"/>
            <a:ext cx="9144000" cy="15121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8864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Presentation Title</a:t>
            </a:r>
            <a:endParaRPr lang="en-US" altLang="ko-K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60652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Free Powerpoint </a:t>
            </a:r>
            <a: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Template Design</a:t>
            </a:r>
            <a:endParaRPr lang="en-US" altLang="ko-K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rId3"/>
          </p:cNvPr>
          <p:cNvSpPr txBox="1"/>
          <p:nvPr/>
        </p:nvSpPr>
        <p:spPr>
          <a:xfrm>
            <a:off x="0" y="657730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latin typeface="Arial" pitchFamily="34" charset="0"/>
                <a:cs typeface="Arial" pitchFamily="34" charset="0"/>
              </a:rPr>
              <a:t>ALLPPT.com _ Free PPT</a:t>
            </a:r>
            <a:endParaRPr lang="ko-KR" alt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5536" y="214290"/>
            <a:ext cx="62849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맑은 고딕" pitchFamily="50" charset="-127"/>
              </a:rPr>
              <a:t>ENTER YOUR TITTLE</a:t>
            </a:r>
          </a:p>
        </p:txBody>
      </p:sp>
    </p:spTree>
    <p:extLst>
      <p:ext uri="{BB962C8B-B14F-4D97-AF65-F5344CB8AC3E}">
        <p14:creationId xmlns:p14="http://schemas.microsoft.com/office/powerpoint/2010/main" val="2506388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6524"/>
            <a:ext cx="9144000" cy="15121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Thank you</a:t>
            </a:r>
            <a:endParaRPr lang="en-US" altLang="ko-K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60652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Free Powerpoint </a:t>
            </a:r>
            <a: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Template Design</a:t>
            </a:r>
            <a:endParaRPr lang="en-US" altLang="ko-K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rId3"/>
          </p:cNvPr>
          <p:cNvSpPr txBox="1"/>
          <p:nvPr/>
        </p:nvSpPr>
        <p:spPr>
          <a:xfrm>
            <a:off x="0" y="657730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latin typeface="Arial" pitchFamily="34" charset="0"/>
                <a:cs typeface="Arial" pitchFamily="34" charset="0"/>
              </a:rPr>
              <a:t>ALLPPT.com _ Free PPT</a:t>
            </a:r>
            <a:endParaRPr lang="ko-KR" alt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45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23</Words>
  <Application>Microsoft Office PowerPoint</Application>
  <PresentationFormat>화면 슬라이드 쇼(4:3)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Company>miso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Money-Arrow-Business PPT Design</dc:title>
  <dc:creator>ALLPPT.com</dc:creator>
  <cp:lastModifiedBy>Registered User</cp:lastModifiedBy>
  <cp:revision>46</cp:revision>
  <dcterms:created xsi:type="dcterms:W3CDTF">2010-08-30T08:21:49Z</dcterms:created>
  <dcterms:modified xsi:type="dcterms:W3CDTF">2014-02-03T07:19:35Z</dcterms:modified>
</cp:coreProperties>
</file>