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16170" y="5651956"/>
            <a:ext cx="91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LOGO</a:t>
            </a:r>
            <a:endParaRPr kumimoji="0"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557755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0" name="TextBox 9">
            <a:hlinkClick r:id="rId3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57127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latin typeface="Arial" pitchFamily="34" charset="0"/>
                <a:cs typeface="Arial" pitchFamily="34" charset="0"/>
              </a:rPr>
              <a:t>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95536" y="2624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277337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60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Abstract-Floral-PPT-Design</dc:title>
  <dc:creator>ALLPPT.COM</dc:creator>
  <cp:lastModifiedBy>Registered User</cp:lastModifiedBy>
  <cp:revision>6</cp:revision>
  <dcterms:created xsi:type="dcterms:W3CDTF">2012-06-12T09:01:30Z</dcterms:created>
  <dcterms:modified xsi:type="dcterms:W3CDTF">2014-02-12T09:12:41Z</dcterms:modified>
</cp:coreProperties>
</file>