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425222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06FE-2463-4DA6-B26C-F63112546914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5F80-7A67-4AEF-838A-9199D38A80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54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직사각형 90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1438298" y="1500174"/>
            <a:ext cx="1223962" cy="1223962"/>
          </a:xfrm>
          <a:prstGeom prst="roundRect">
            <a:avLst>
              <a:gd name="adj" fmla="val 9727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1438298" y="2795574"/>
            <a:ext cx="1223962" cy="1223962"/>
          </a:xfrm>
          <a:prstGeom prst="roundRect">
            <a:avLst>
              <a:gd name="adj" fmla="val 9727"/>
            </a:avLst>
          </a:prstGeom>
          <a:solidFill>
            <a:schemeClr val="tx1">
              <a:alpha val="25000"/>
            </a:schemeClr>
          </a:solidFill>
          <a:ln w="22225" cap="rnd" algn="ctr">
            <a:solidFill>
              <a:srgbClr val="ABABAB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1438298" y="4092561"/>
            <a:ext cx="1223962" cy="1223963"/>
          </a:xfrm>
          <a:prstGeom prst="roundRect">
            <a:avLst>
              <a:gd name="adj" fmla="val 9727"/>
            </a:avLst>
          </a:prstGeom>
          <a:gradFill>
            <a:gsLst>
              <a:gs pos="0">
                <a:schemeClr val="accent3"/>
              </a:gs>
              <a:gs pos="59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2735285" y="1500174"/>
            <a:ext cx="1223963" cy="1223962"/>
          </a:xfrm>
          <a:prstGeom prst="roundRect">
            <a:avLst>
              <a:gd name="adj" fmla="val 9727"/>
            </a:avLst>
          </a:prstGeom>
          <a:solidFill>
            <a:schemeClr val="tx1">
              <a:alpha val="25000"/>
            </a:schemeClr>
          </a:solidFill>
          <a:ln w="22225" cap="rnd" algn="ctr">
            <a:solidFill>
              <a:srgbClr val="ABABAB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" name="AutoShape 8"/>
          <p:cNvSpPr>
            <a:spLocks noChangeArrowheads="1"/>
          </p:cNvSpPr>
          <p:nvPr/>
        </p:nvSpPr>
        <p:spPr bwMode="auto">
          <a:xfrm>
            <a:off x="2735285" y="4092561"/>
            <a:ext cx="1223963" cy="1223963"/>
          </a:xfrm>
          <a:prstGeom prst="roundRect">
            <a:avLst>
              <a:gd name="adj" fmla="val 9727"/>
            </a:avLst>
          </a:prstGeom>
          <a:solidFill>
            <a:schemeClr val="tx1">
              <a:alpha val="25000"/>
            </a:schemeClr>
          </a:solidFill>
          <a:ln w="22225" cap="rnd" algn="ctr">
            <a:solidFill>
              <a:srgbClr val="ABABAB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" name="AutoShape 9"/>
          <p:cNvSpPr>
            <a:spLocks noChangeArrowheads="1"/>
          </p:cNvSpPr>
          <p:nvPr/>
        </p:nvSpPr>
        <p:spPr bwMode="auto">
          <a:xfrm>
            <a:off x="5327673" y="1500174"/>
            <a:ext cx="1223962" cy="1223962"/>
          </a:xfrm>
          <a:prstGeom prst="roundRect">
            <a:avLst>
              <a:gd name="adj" fmla="val 9727"/>
            </a:avLst>
          </a:prstGeom>
          <a:solidFill>
            <a:schemeClr val="tx1">
              <a:alpha val="25000"/>
            </a:schemeClr>
          </a:solidFill>
          <a:ln w="22225" cap="rnd" algn="ctr">
            <a:solidFill>
              <a:srgbClr val="ABABAB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5327673" y="4092561"/>
            <a:ext cx="1223962" cy="1223963"/>
          </a:xfrm>
          <a:prstGeom prst="roundRect">
            <a:avLst>
              <a:gd name="adj" fmla="val 9727"/>
            </a:avLst>
          </a:prstGeom>
          <a:solidFill>
            <a:schemeClr val="tx1">
              <a:alpha val="25000"/>
            </a:schemeClr>
          </a:solidFill>
          <a:ln w="22225" cap="rnd" algn="ctr">
            <a:solidFill>
              <a:srgbClr val="ABABAB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3" name="AutoShape 11"/>
          <p:cNvSpPr>
            <a:spLocks noChangeArrowheads="1"/>
          </p:cNvSpPr>
          <p:nvPr/>
        </p:nvSpPr>
        <p:spPr bwMode="auto">
          <a:xfrm>
            <a:off x="6624660" y="1500174"/>
            <a:ext cx="1223963" cy="1223962"/>
          </a:xfrm>
          <a:prstGeom prst="roundRect">
            <a:avLst>
              <a:gd name="adj" fmla="val 9727"/>
            </a:avLst>
          </a:prstGeom>
          <a:gradFill>
            <a:gsLst>
              <a:gs pos="0">
                <a:schemeClr val="accent3"/>
              </a:gs>
              <a:gs pos="59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4" name="AutoShape 12"/>
          <p:cNvSpPr>
            <a:spLocks noChangeArrowheads="1"/>
          </p:cNvSpPr>
          <p:nvPr/>
        </p:nvSpPr>
        <p:spPr bwMode="auto">
          <a:xfrm>
            <a:off x="6624660" y="2795574"/>
            <a:ext cx="1223963" cy="1223962"/>
          </a:xfrm>
          <a:prstGeom prst="roundRect">
            <a:avLst>
              <a:gd name="adj" fmla="val 9727"/>
            </a:avLst>
          </a:prstGeom>
          <a:solidFill>
            <a:schemeClr val="tx1">
              <a:alpha val="25000"/>
            </a:schemeClr>
          </a:solidFill>
          <a:ln w="22225" cap="rnd" algn="ctr">
            <a:solidFill>
              <a:srgbClr val="ABABAB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" name="AutoShape 13"/>
          <p:cNvSpPr>
            <a:spLocks noChangeArrowheads="1"/>
          </p:cNvSpPr>
          <p:nvPr/>
        </p:nvSpPr>
        <p:spPr bwMode="auto">
          <a:xfrm>
            <a:off x="6624660" y="4092561"/>
            <a:ext cx="1223963" cy="1223963"/>
          </a:xfrm>
          <a:prstGeom prst="roundRect">
            <a:avLst>
              <a:gd name="adj" fmla="val 9727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4030685" y="1500174"/>
            <a:ext cx="1223963" cy="1223962"/>
          </a:xfrm>
          <a:prstGeom prst="roundRect">
            <a:avLst>
              <a:gd name="adj" fmla="val 9727"/>
            </a:avLst>
          </a:prstGeom>
          <a:gradFill>
            <a:gsLst>
              <a:gs pos="0">
                <a:schemeClr val="accent3"/>
              </a:gs>
              <a:gs pos="59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4030685" y="4092561"/>
            <a:ext cx="1223963" cy="1223963"/>
          </a:xfrm>
          <a:prstGeom prst="roundRect">
            <a:avLst>
              <a:gd name="adj" fmla="val 9727"/>
            </a:avLst>
          </a:prstGeom>
          <a:gradFill>
            <a:gsLst>
              <a:gs pos="0">
                <a:schemeClr val="accent3"/>
              </a:gs>
              <a:gs pos="59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0" name="AutoShape 28"/>
          <p:cNvSpPr>
            <a:spLocks noChangeArrowheads="1"/>
          </p:cNvSpPr>
          <p:nvPr/>
        </p:nvSpPr>
        <p:spPr bwMode="auto">
          <a:xfrm>
            <a:off x="2663849" y="1897049"/>
            <a:ext cx="765143" cy="431800"/>
          </a:xfrm>
          <a:prstGeom prst="rightArrow">
            <a:avLst>
              <a:gd name="adj1" fmla="val 50000"/>
              <a:gd name="adj2" fmla="val 60478"/>
            </a:avLst>
          </a:prstGeom>
          <a:gradFill>
            <a:gsLst>
              <a:gs pos="0">
                <a:schemeClr val="accent1"/>
              </a:gs>
              <a:gs pos="61000">
                <a:schemeClr val="tx2"/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51" name="AutoShape 29"/>
          <p:cNvSpPr>
            <a:spLocks noChangeArrowheads="1"/>
          </p:cNvSpPr>
          <p:nvPr/>
        </p:nvSpPr>
        <p:spPr bwMode="auto">
          <a:xfrm>
            <a:off x="5256235" y="1897049"/>
            <a:ext cx="744525" cy="431800"/>
          </a:xfrm>
          <a:prstGeom prst="rightArrow">
            <a:avLst>
              <a:gd name="adj1" fmla="val 50000"/>
              <a:gd name="adj2" fmla="val 60478"/>
            </a:avLst>
          </a:prstGeom>
          <a:gradFill>
            <a:gsLst>
              <a:gs pos="0">
                <a:schemeClr val="accent3"/>
              </a:gs>
              <a:gs pos="59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2" name="AutoShape 30"/>
          <p:cNvSpPr>
            <a:spLocks noChangeArrowheads="1"/>
          </p:cNvSpPr>
          <p:nvPr/>
        </p:nvSpPr>
        <p:spPr bwMode="auto">
          <a:xfrm rot="5400000">
            <a:off x="6868348" y="2875738"/>
            <a:ext cx="735000" cy="431800"/>
          </a:xfrm>
          <a:prstGeom prst="rightArrow">
            <a:avLst>
              <a:gd name="adj1" fmla="val 50000"/>
              <a:gd name="adj2" fmla="val 60478"/>
            </a:avLst>
          </a:prstGeom>
          <a:solidFill>
            <a:schemeClr val="accent3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3" name="AutoShape 31"/>
          <p:cNvSpPr>
            <a:spLocks noChangeArrowheads="1"/>
          </p:cNvSpPr>
          <p:nvPr/>
        </p:nvSpPr>
        <p:spPr bwMode="auto">
          <a:xfrm rot="10800000">
            <a:off x="5857883" y="4489436"/>
            <a:ext cx="766776" cy="431800"/>
          </a:xfrm>
          <a:prstGeom prst="rightArrow">
            <a:avLst>
              <a:gd name="adj1" fmla="val 50000"/>
              <a:gd name="adj2" fmla="val 60478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lt1"/>
              </a:solidFill>
            </a:endParaRPr>
          </a:p>
        </p:txBody>
      </p:sp>
      <p:sp>
        <p:nvSpPr>
          <p:cNvPr id="54" name="AutoShape 32"/>
          <p:cNvSpPr>
            <a:spLocks noChangeArrowheads="1"/>
          </p:cNvSpPr>
          <p:nvPr/>
        </p:nvSpPr>
        <p:spPr bwMode="auto">
          <a:xfrm rot="10800000">
            <a:off x="3214677" y="4489436"/>
            <a:ext cx="817595" cy="431800"/>
          </a:xfrm>
          <a:prstGeom prst="rightArrow">
            <a:avLst>
              <a:gd name="adj1" fmla="val 50000"/>
              <a:gd name="adj2" fmla="val 60478"/>
            </a:avLst>
          </a:prstGeom>
          <a:gradFill>
            <a:gsLst>
              <a:gs pos="0">
                <a:schemeClr val="accent3"/>
              </a:gs>
              <a:gs pos="59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5" name="AutoShape 33"/>
          <p:cNvSpPr>
            <a:spLocks noChangeArrowheads="1"/>
          </p:cNvSpPr>
          <p:nvPr/>
        </p:nvSpPr>
        <p:spPr bwMode="auto">
          <a:xfrm rot="16200000">
            <a:off x="1662923" y="3488511"/>
            <a:ext cx="776300" cy="431800"/>
          </a:xfrm>
          <a:prstGeom prst="rightArrow">
            <a:avLst>
              <a:gd name="adj1" fmla="val 50000"/>
              <a:gd name="adj2" fmla="val 60478"/>
            </a:avLst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1438298" y="1916075"/>
            <a:ext cx="1223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24658" y="4509039"/>
            <a:ext cx="122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29388" y="193988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48095" y="1930363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29045" y="451856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33464" y="453070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bg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38398" y="2944783"/>
            <a:ext cx="4205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 CONTENTS IN HERE</a:t>
            </a:r>
          </a:p>
        </p:txBody>
      </p:sp>
      <p:sp>
        <p:nvSpPr>
          <p:cNvPr id="66" name="아래쪽 화살표 65"/>
          <p:cNvSpPr/>
          <p:nvPr/>
        </p:nvSpPr>
        <p:spPr>
          <a:xfrm rot="16200000">
            <a:off x="1147739" y="5159528"/>
            <a:ext cx="785818" cy="1357322"/>
          </a:xfrm>
          <a:prstGeom prst="downArrow">
            <a:avLst>
              <a:gd name="adj1" fmla="val 58205"/>
              <a:gd name="adj2" fmla="val 60909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2483710" y="5484478"/>
            <a:ext cx="58579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4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CONTENTS IN HERE !! CONTENTS IN HERE !! CONTENTS IN HERE !! CONTENTS IN HERE !! CONTENTS</a:t>
            </a:r>
            <a:endParaRPr kumimoji="1" lang="ko-KR" altLang="ko-KR" sz="14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2910" y="5654831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kumimoji="1" lang="ko-KR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249271" y="231542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Diagrams PowerPoint Template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59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Cycle Diagram PowerPoint Template</dc:title>
  <dc:creator>ALLPPT.COM</dc:creator>
  <cp:lastModifiedBy>Registered User</cp:lastModifiedBy>
  <cp:revision>68</cp:revision>
  <dcterms:created xsi:type="dcterms:W3CDTF">2010-08-14T06:45:49Z</dcterms:created>
  <dcterms:modified xsi:type="dcterms:W3CDTF">2014-02-08T12:36:00Z</dcterms:modified>
</cp:coreProperties>
</file>