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0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BB2F1-FF60-4DDD-AB2B-98BE5FE70517}" type="datetimeFigureOut">
              <a:rPr lang="ko-KR" altLang="en-US" smtClean="0"/>
              <a:pPr/>
              <a:t>2014-01-30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직사각형 90"/>
          <p:cNvSpPr/>
          <p:nvPr/>
        </p:nvSpPr>
        <p:spPr>
          <a:xfrm>
            <a:off x="0" y="0"/>
            <a:ext cx="9144000" cy="9806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25"/>
          <p:cNvSpPr txBox="1">
            <a:spLocks/>
          </p:cNvSpPr>
          <p:nvPr/>
        </p:nvSpPr>
        <p:spPr>
          <a:xfrm>
            <a:off x="409575" y="7938"/>
            <a:ext cx="8229600" cy="9727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000" b="1" i="0" u="none" strike="noStrike" kern="1200" cap="all" spc="0" normalizeH="0" baseline="0" noProof="0" dirty="0" err="1" smtClean="0">
                <a:ln w="9000" cmpd="sng">
                  <a:noFill/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itchFamily="34" charset="0"/>
                <a:ea typeface="HY헤드라인M" pitchFamily="18" charset="-127"/>
                <a:cs typeface="Arial" pitchFamily="34" charset="0"/>
              </a:rPr>
              <a:t>bizdesign</a:t>
            </a:r>
            <a:r>
              <a:rPr kumimoji="0" lang="en-US" altLang="ko-KR" sz="4000" b="1" i="0" u="none" strike="noStrike" kern="1200" cap="all" spc="0" normalizeH="0" baseline="0" noProof="0" dirty="0" smtClean="0">
                <a:ln w="9000" cmpd="sng">
                  <a:noFill/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itchFamily="34" charset="0"/>
                <a:ea typeface="HY헤드라인M" pitchFamily="18" charset="-127"/>
                <a:cs typeface="Arial" pitchFamily="34" charset="0"/>
              </a:rPr>
              <a:t> DIAGRAMS</a:t>
            </a:r>
            <a:endParaRPr kumimoji="0" lang="ko-KR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cxnSp>
        <p:nvCxnSpPr>
          <p:cNvPr id="29" name="직선 연결선 28"/>
          <p:cNvCxnSpPr/>
          <p:nvPr/>
        </p:nvCxnSpPr>
        <p:spPr>
          <a:xfrm rot="5400000">
            <a:off x="3964777" y="2771280"/>
            <a:ext cx="1214446" cy="0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 rot="10800000" flipV="1">
            <a:off x="4572000" y="2699842"/>
            <a:ext cx="1357322" cy="7146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 rot="10800000" flipV="1">
            <a:off x="1785920" y="3292776"/>
            <a:ext cx="5586430" cy="4764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/>
          <p:cNvCxnSpPr/>
          <p:nvPr/>
        </p:nvCxnSpPr>
        <p:spPr>
          <a:xfrm rot="5400000">
            <a:off x="7243319" y="3409718"/>
            <a:ext cx="236448" cy="2565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 rot="5400000">
            <a:off x="4452493" y="3414482"/>
            <a:ext cx="236448" cy="256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 rot="5400000">
            <a:off x="1652142" y="3409721"/>
            <a:ext cx="236448" cy="2565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/>
          <p:cNvCxnSpPr/>
          <p:nvPr/>
        </p:nvCxnSpPr>
        <p:spPr>
          <a:xfrm rot="10800000">
            <a:off x="985833" y="4511986"/>
            <a:ext cx="1443026" cy="1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/>
          <p:cNvCxnSpPr/>
          <p:nvPr/>
        </p:nvCxnSpPr>
        <p:spPr>
          <a:xfrm rot="16200000" flipH="1">
            <a:off x="2271697" y="4654859"/>
            <a:ext cx="285749" cy="1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/>
          <p:cNvCxnSpPr/>
          <p:nvPr/>
        </p:nvCxnSpPr>
        <p:spPr>
          <a:xfrm rot="16200000" flipH="1">
            <a:off x="847700" y="4654860"/>
            <a:ext cx="285749" cy="1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/>
          <p:cNvCxnSpPr/>
          <p:nvPr/>
        </p:nvCxnSpPr>
        <p:spPr>
          <a:xfrm rot="16200000" flipH="1">
            <a:off x="1552556" y="4378634"/>
            <a:ext cx="285749" cy="1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/>
          <p:cNvCxnSpPr/>
          <p:nvPr/>
        </p:nvCxnSpPr>
        <p:spPr>
          <a:xfrm rot="10800000">
            <a:off x="3843354" y="4502460"/>
            <a:ext cx="1443026" cy="1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연결선 39"/>
          <p:cNvCxnSpPr/>
          <p:nvPr/>
        </p:nvCxnSpPr>
        <p:spPr>
          <a:xfrm rot="16200000" flipH="1">
            <a:off x="5129218" y="4645333"/>
            <a:ext cx="285749" cy="1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 rot="16200000" flipH="1">
            <a:off x="3705221" y="4645334"/>
            <a:ext cx="285749" cy="1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연결선 41"/>
          <p:cNvCxnSpPr/>
          <p:nvPr/>
        </p:nvCxnSpPr>
        <p:spPr>
          <a:xfrm rot="16200000" flipH="1">
            <a:off x="4410077" y="4369108"/>
            <a:ext cx="285749" cy="1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 rot="10800000">
            <a:off x="6700875" y="4492934"/>
            <a:ext cx="1443026" cy="1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연결선 43"/>
          <p:cNvCxnSpPr/>
          <p:nvPr/>
        </p:nvCxnSpPr>
        <p:spPr>
          <a:xfrm rot="16200000" flipH="1">
            <a:off x="7986739" y="4635807"/>
            <a:ext cx="285749" cy="1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연결선 44"/>
          <p:cNvCxnSpPr/>
          <p:nvPr/>
        </p:nvCxnSpPr>
        <p:spPr>
          <a:xfrm rot="16200000" flipH="1">
            <a:off x="6562742" y="4635808"/>
            <a:ext cx="285749" cy="1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45"/>
          <p:cNvCxnSpPr/>
          <p:nvPr/>
        </p:nvCxnSpPr>
        <p:spPr>
          <a:xfrm rot="16200000" flipH="1">
            <a:off x="7267598" y="4359582"/>
            <a:ext cx="285749" cy="1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그룹 46"/>
          <p:cNvGrpSpPr/>
          <p:nvPr/>
        </p:nvGrpSpPr>
        <p:grpSpPr>
          <a:xfrm>
            <a:off x="3178818" y="1268700"/>
            <a:ext cx="2786082" cy="895357"/>
            <a:chOff x="3178818" y="1533511"/>
            <a:chExt cx="2786082" cy="895357"/>
          </a:xfrm>
        </p:grpSpPr>
        <p:sp>
          <p:nvSpPr>
            <p:cNvPr id="48" name="직사각형 47"/>
            <p:cNvSpPr/>
            <p:nvPr/>
          </p:nvSpPr>
          <p:spPr>
            <a:xfrm>
              <a:off x="3178818" y="1643050"/>
              <a:ext cx="2786082" cy="785818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270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직사각형 48"/>
            <p:cNvSpPr/>
            <p:nvPr/>
          </p:nvSpPr>
          <p:spPr>
            <a:xfrm>
              <a:off x="3857620" y="1533511"/>
              <a:ext cx="1428760" cy="347666"/>
            </a:xfrm>
            <a:prstGeom prst="rect">
              <a:avLst/>
            </a:prstGeom>
            <a:gradFill>
              <a:gsLst>
                <a:gs pos="0">
                  <a:schemeClr val="accent6"/>
                </a:gs>
                <a:gs pos="61000">
                  <a:schemeClr val="accent6">
                    <a:lumMod val="75000"/>
                  </a:schemeClr>
                </a:gs>
                <a:gs pos="100000">
                  <a:schemeClr val="accent6"/>
                </a:gs>
              </a:gsLst>
              <a:lin ang="5400000" scaled="0"/>
            </a:gra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508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364557" y="1536595"/>
              <a:ext cx="2406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b="1" dirty="0" smtClean="0">
                  <a:solidFill>
                    <a:schemeClr val="bg1"/>
                  </a:solidFill>
                  <a:latin typeface="Arial" pitchFamily="34" charset="0"/>
                  <a:ea typeface="HY헤드라인M" pitchFamily="18" charset="-127"/>
                  <a:cs typeface="Arial" pitchFamily="34" charset="0"/>
                </a:rPr>
                <a:t>CEO</a:t>
              </a:r>
              <a:endParaRPr kumimoji="1" lang="ko-KR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355032" y="1954761"/>
              <a:ext cx="2406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latin typeface="Arial" pitchFamily="34" charset="0"/>
                  <a:ea typeface="HY헤드라인M" pitchFamily="18" charset="-127"/>
                  <a:cs typeface="Arial" pitchFamily="34" charset="0"/>
                </a:rPr>
                <a:t>TEXT IN HERE</a:t>
              </a:r>
              <a:endParaRPr kumimoji="1" lang="ko-KR" altLang="ko-KR" sz="1600" b="1" dirty="0" smtClean="0">
                <a:latin typeface="Arial" pitchFamily="34" charset="0"/>
                <a:ea typeface="HY헤드라인M" pitchFamily="18" charset="-127"/>
                <a:cs typeface="Arial" pitchFamily="34" charset="0"/>
              </a:endParaRPr>
            </a:p>
          </p:txBody>
        </p:sp>
      </p:grpSp>
      <p:grpSp>
        <p:nvGrpSpPr>
          <p:cNvPr id="52" name="그룹 51"/>
          <p:cNvGrpSpPr/>
          <p:nvPr/>
        </p:nvGrpSpPr>
        <p:grpSpPr>
          <a:xfrm>
            <a:off x="5786446" y="2230732"/>
            <a:ext cx="2786082" cy="895357"/>
            <a:chOff x="3178818" y="1533511"/>
            <a:chExt cx="2786082" cy="895357"/>
          </a:xfrm>
        </p:grpSpPr>
        <p:sp>
          <p:nvSpPr>
            <p:cNvPr id="53" name="직사각형 52"/>
            <p:cNvSpPr/>
            <p:nvPr/>
          </p:nvSpPr>
          <p:spPr>
            <a:xfrm>
              <a:off x="3178818" y="1643050"/>
              <a:ext cx="2786082" cy="785818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270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직사각형 53"/>
            <p:cNvSpPr/>
            <p:nvPr/>
          </p:nvSpPr>
          <p:spPr>
            <a:xfrm>
              <a:off x="3857620" y="1533511"/>
              <a:ext cx="1428760" cy="347666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61000">
                  <a:schemeClr val="tx2"/>
                </a:gs>
                <a:gs pos="100000">
                  <a:schemeClr val="accent1"/>
                </a:gs>
              </a:gsLst>
              <a:lin ang="5400000" scaled="0"/>
            </a:gra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508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364557" y="1536595"/>
              <a:ext cx="2406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b="1" dirty="0" smtClean="0">
                  <a:solidFill>
                    <a:schemeClr val="bg1"/>
                  </a:solidFill>
                  <a:latin typeface="Arial" pitchFamily="34" charset="0"/>
                  <a:ea typeface="HY헤드라인M" pitchFamily="18" charset="-127"/>
                  <a:cs typeface="Arial" pitchFamily="34" charset="0"/>
                </a:rPr>
                <a:t>TEXT</a:t>
              </a:r>
              <a:endParaRPr kumimoji="1" lang="ko-KR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355032" y="1954761"/>
              <a:ext cx="2406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latin typeface="Arial" pitchFamily="34" charset="0"/>
                  <a:ea typeface="HY헤드라인M" pitchFamily="18" charset="-127"/>
                  <a:cs typeface="Arial" pitchFamily="34" charset="0"/>
                </a:rPr>
                <a:t>TEXT IN HERE</a:t>
              </a:r>
              <a:endParaRPr kumimoji="1" lang="ko-KR" altLang="ko-KR" sz="1600" b="1" dirty="0" smtClean="0">
                <a:latin typeface="Arial" pitchFamily="34" charset="0"/>
                <a:ea typeface="HY헤드라인M" pitchFamily="18" charset="-127"/>
                <a:cs typeface="Arial" pitchFamily="34" charset="0"/>
              </a:endParaRPr>
            </a:p>
          </p:txBody>
        </p:sp>
      </p:grpSp>
      <p:grpSp>
        <p:nvGrpSpPr>
          <p:cNvPr id="57" name="그룹 56"/>
          <p:cNvGrpSpPr/>
          <p:nvPr/>
        </p:nvGrpSpPr>
        <p:grpSpPr>
          <a:xfrm>
            <a:off x="857224" y="3445178"/>
            <a:ext cx="1857388" cy="895357"/>
            <a:chOff x="3178818" y="1533511"/>
            <a:chExt cx="2786082" cy="895357"/>
          </a:xfrm>
        </p:grpSpPr>
        <p:sp>
          <p:nvSpPr>
            <p:cNvPr id="58" name="직사각형 57"/>
            <p:cNvSpPr/>
            <p:nvPr/>
          </p:nvSpPr>
          <p:spPr>
            <a:xfrm>
              <a:off x="3178818" y="1643050"/>
              <a:ext cx="2786082" cy="785818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270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직사각형 58"/>
            <p:cNvSpPr/>
            <p:nvPr/>
          </p:nvSpPr>
          <p:spPr>
            <a:xfrm>
              <a:off x="3857620" y="1533511"/>
              <a:ext cx="1428760" cy="347666"/>
            </a:xfrm>
            <a:prstGeom prst="rect">
              <a:avLst/>
            </a:prstGeom>
            <a:gradFill>
              <a:gsLst>
                <a:gs pos="0">
                  <a:schemeClr val="accent3"/>
                </a:gs>
                <a:gs pos="61000">
                  <a:schemeClr val="accent3">
                    <a:lumMod val="75000"/>
                  </a:schemeClr>
                </a:gs>
                <a:gs pos="100000">
                  <a:schemeClr val="accent3"/>
                </a:gs>
              </a:gsLst>
              <a:lin ang="5400000" scaled="0"/>
            </a:gra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508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364557" y="1536595"/>
              <a:ext cx="2406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b="1" dirty="0" smtClean="0">
                  <a:solidFill>
                    <a:schemeClr val="bg1"/>
                  </a:solidFill>
                  <a:latin typeface="Arial" pitchFamily="34" charset="0"/>
                  <a:ea typeface="HY헤드라인M" pitchFamily="18" charset="-127"/>
                  <a:cs typeface="Arial" pitchFamily="34" charset="0"/>
                </a:rPr>
                <a:t>TEXT</a:t>
              </a:r>
              <a:endParaRPr kumimoji="1" lang="ko-KR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355032" y="1954761"/>
              <a:ext cx="2406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latin typeface="Arial" pitchFamily="34" charset="0"/>
                  <a:ea typeface="HY헤드라인M" pitchFamily="18" charset="-127"/>
                  <a:cs typeface="Arial" pitchFamily="34" charset="0"/>
                </a:rPr>
                <a:t>TEXT IN HERE</a:t>
              </a:r>
              <a:endParaRPr kumimoji="1" lang="ko-KR" altLang="ko-KR" sz="1600" b="1" dirty="0" smtClean="0">
                <a:latin typeface="Arial" pitchFamily="34" charset="0"/>
                <a:ea typeface="HY헤드라인M" pitchFamily="18" charset="-127"/>
                <a:cs typeface="Arial" pitchFamily="34" charset="0"/>
              </a:endParaRPr>
            </a:p>
          </p:txBody>
        </p:sp>
      </p:grpSp>
      <p:grpSp>
        <p:nvGrpSpPr>
          <p:cNvPr id="62" name="그룹 61"/>
          <p:cNvGrpSpPr/>
          <p:nvPr/>
        </p:nvGrpSpPr>
        <p:grpSpPr>
          <a:xfrm>
            <a:off x="3652831" y="3449941"/>
            <a:ext cx="1857388" cy="895357"/>
            <a:chOff x="3178818" y="1533511"/>
            <a:chExt cx="2786082" cy="895357"/>
          </a:xfrm>
        </p:grpSpPr>
        <p:sp>
          <p:nvSpPr>
            <p:cNvPr id="63" name="직사각형 62"/>
            <p:cNvSpPr/>
            <p:nvPr/>
          </p:nvSpPr>
          <p:spPr>
            <a:xfrm>
              <a:off x="3178818" y="1643050"/>
              <a:ext cx="2786082" cy="785818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270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직사각형 63"/>
            <p:cNvSpPr/>
            <p:nvPr/>
          </p:nvSpPr>
          <p:spPr>
            <a:xfrm>
              <a:off x="3857620" y="1533511"/>
              <a:ext cx="1428760" cy="347666"/>
            </a:xfrm>
            <a:prstGeom prst="rect">
              <a:avLst/>
            </a:prstGeom>
            <a:gradFill>
              <a:gsLst>
                <a:gs pos="0">
                  <a:schemeClr val="accent3"/>
                </a:gs>
                <a:gs pos="61000">
                  <a:schemeClr val="accent3">
                    <a:lumMod val="75000"/>
                  </a:schemeClr>
                </a:gs>
                <a:gs pos="100000">
                  <a:schemeClr val="accent3"/>
                </a:gs>
              </a:gsLst>
              <a:lin ang="5400000" scaled="0"/>
            </a:gra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508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364557" y="1536595"/>
              <a:ext cx="2406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b="1" dirty="0" smtClean="0">
                  <a:solidFill>
                    <a:schemeClr val="bg1"/>
                  </a:solidFill>
                  <a:latin typeface="Arial" pitchFamily="34" charset="0"/>
                  <a:ea typeface="HY헤드라인M" pitchFamily="18" charset="-127"/>
                  <a:cs typeface="Arial" pitchFamily="34" charset="0"/>
                </a:rPr>
                <a:t>TEXT</a:t>
              </a:r>
              <a:endParaRPr kumimoji="1" lang="ko-KR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355032" y="1954761"/>
              <a:ext cx="2406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latin typeface="Arial" pitchFamily="34" charset="0"/>
                  <a:ea typeface="HY헤드라인M" pitchFamily="18" charset="-127"/>
                  <a:cs typeface="Arial" pitchFamily="34" charset="0"/>
                </a:rPr>
                <a:t>TEXT IN HERE</a:t>
              </a:r>
              <a:endParaRPr kumimoji="1" lang="ko-KR" altLang="ko-KR" sz="1600" b="1" dirty="0" smtClean="0">
                <a:latin typeface="Arial" pitchFamily="34" charset="0"/>
                <a:ea typeface="HY헤드라인M" pitchFamily="18" charset="-127"/>
                <a:cs typeface="Arial" pitchFamily="34" charset="0"/>
              </a:endParaRPr>
            </a:p>
          </p:txBody>
        </p:sp>
      </p:grpSp>
      <p:grpSp>
        <p:nvGrpSpPr>
          <p:cNvPr id="67" name="그룹 66"/>
          <p:cNvGrpSpPr/>
          <p:nvPr/>
        </p:nvGrpSpPr>
        <p:grpSpPr>
          <a:xfrm>
            <a:off x="6448438" y="3454704"/>
            <a:ext cx="1857388" cy="895357"/>
            <a:chOff x="3178818" y="1533511"/>
            <a:chExt cx="2786082" cy="895357"/>
          </a:xfrm>
        </p:grpSpPr>
        <p:sp>
          <p:nvSpPr>
            <p:cNvPr id="68" name="직사각형 67"/>
            <p:cNvSpPr/>
            <p:nvPr/>
          </p:nvSpPr>
          <p:spPr>
            <a:xfrm>
              <a:off x="3178818" y="1643050"/>
              <a:ext cx="2786082" cy="785818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270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직사각형 68"/>
            <p:cNvSpPr/>
            <p:nvPr/>
          </p:nvSpPr>
          <p:spPr>
            <a:xfrm>
              <a:off x="3857620" y="1533511"/>
              <a:ext cx="1428760" cy="347666"/>
            </a:xfrm>
            <a:prstGeom prst="rect">
              <a:avLst/>
            </a:prstGeom>
            <a:gradFill>
              <a:gsLst>
                <a:gs pos="0">
                  <a:schemeClr val="accent3"/>
                </a:gs>
                <a:gs pos="61000">
                  <a:schemeClr val="accent3">
                    <a:lumMod val="75000"/>
                  </a:schemeClr>
                </a:gs>
                <a:gs pos="100000">
                  <a:schemeClr val="accent3"/>
                </a:gs>
              </a:gsLst>
              <a:lin ang="5400000" scaled="0"/>
            </a:gra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508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364557" y="1536595"/>
              <a:ext cx="2406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b="1" dirty="0" smtClean="0">
                  <a:solidFill>
                    <a:schemeClr val="bg1"/>
                  </a:solidFill>
                  <a:latin typeface="Arial" pitchFamily="34" charset="0"/>
                  <a:ea typeface="HY헤드라인M" pitchFamily="18" charset="-127"/>
                  <a:cs typeface="Arial" pitchFamily="34" charset="0"/>
                </a:rPr>
                <a:t>TEXT</a:t>
              </a:r>
              <a:endParaRPr kumimoji="1" lang="ko-KR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355032" y="1954761"/>
              <a:ext cx="2406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latin typeface="Arial" pitchFamily="34" charset="0"/>
                  <a:ea typeface="HY헤드라인M" pitchFamily="18" charset="-127"/>
                  <a:cs typeface="Arial" pitchFamily="34" charset="0"/>
                </a:rPr>
                <a:t>TEXT IN HERE</a:t>
              </a:r>
              <a:endParaRPr kumimoji="1" lang="ko-KR" altLang="ko-KR" sz="1600" b="1" dirty="0" smtClean="0">
                <a:latin typeface="Arial" pitchFamily="34" charset="0"/>
                <a:ea typeface="HY헤드라인M" pitchFamily="18" charset="-127"/>
                <a:cs typeface="Arial" pitchFamily="34" charset="0"/>
              </a:endParaRPr>
            </a:p>
          </p:txBody>
        </p:sp>
      </p:grpSp>
      <p:grpSp>
        <p:nvGrpSpPr>
          <p:cNvPr id="72" name="그룹 71"/>
          <p:cNvGrpSpPr/>
          <p:nvPr/>
        </p:nvGrpSpPr>
        <p:grpSpPr>
          <a:xfrm>
            <a:off x="385733" y="4835837"/>
            <a:ext cx="1214446" cy="1271597"/>
            <a:chOff x="3178818" y="1533511"/>
            <a:chExt cx="2786082" cy="895357"/>
          </a:xfrm>
        </p:grpSpPr>
        <p:sp>
          <p:nvSpPr>
            <p:cNvPr id="73" name="직사각형 72"/>
            <p:cNvSpPr/>
            <p:nvPr/>
          </p:nvSpPr>
          <p:spPr>
            <a:xfrm>
              <a:off x="3178818" y="1643050"/>
              <a:ext cx="2786082" cy="785818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270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직사각형 73"/>
            <p:cNvSpPr/>
            <p:nvPr/>
          </p:nvSpPr>
          <p:spPr>
            <a:xfrm>
              <a:off x="3704660" y="1533511"/>
              <a:ext cx="1713951" cy="278322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61000">
                  <a:schemeClr val="accent5">
                    <a:lumMod val="75000"/>
                  </a:schemeClr>
                </a:gs>
                <a:gs pos="100000">
                  <a:schemeClr val="accent5"/>
                </a:gs>
              </a:gsLst>
              <a:lin ang="5400000" scaled="0"/>
            </a:gra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508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364557" y="1536595"/>
              <a:ext cx="2406162" cy="260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b="1" dirty="0" smtClean="0">
                  <a:solidFill>
                    <a:schemeClr val="bg1"/>
                  </a:solidFill>
                  <a:latin typeface="Arial" pitchFamily="34" charset="0"/>
                  <a:ea typeface="HY헤드라인M" pitchFamily="18" charset="-127"/>
                  <a:cs typeface="Arial" pitchFamily="34" charset="0"/>
                </a:rPr>
                <a:t>TEXT</a:t>
              </a:r>
              <a:endParaRPr kumimoji="1" lang="ko-KR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355031" y="1921227"/>
              <a:ext cx="2406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latin typeface="Arial" pitchFamily="34" charset="0"/>
                  <a:ea typeface="HY헤드라인M" pitchFamily="18" charset="-127"/>
                  <a:cs typeface="Arial" pitchFamily="34" charset="0"/>
                </a:rPr>
                <a:t>TEXT IN HERE</a:t>
              </a:r>
              <a:endParaRPr kumimoji="1" lang="ko-KR" altLang="ko-KR" sz="1600" b="1" dirty="0" smtClean="0">
                <a:latin typeface="Arial" pitchFamily="34" charset="0"/>
                <a:ea typeface="HY헤드라인M" pitchFamily="18" charset="-127"/>
                <a:cs typeface="Arial" pitchFamily="34" charset="0"/>
              </a:endParaRPr>
            </a:p>
          </p:txBody>
        </p:sp>
      </p:grpSp>
      <p:grpSp>
        <p:nvGrpSpPr>
          <p:cNvPr id="77" name="그룹 76"/>
          <p:cNvGrpSpPr/>
          <p:nvPr/>
        </p:nvGrpSpPr>
        <p:grpSpPr>
          <a:xfrm>
            <a:off x="1809731" y="4821550"/>
            <a:ext cx="1214446" cy="1271597"/>
            <a:chOff x="3178818" y="1533511"/>
            <a:chExt cx="2786082" cy="895357"/>
          </a:xfrm>
        </p:grpSpPr>
        <p:sp>
          <p:nvSpPr>
            <p:cNvPr id="78" name="직사각형 77"/>
            <p:cNvSpPr/>
            <p:nvPr/>
          </p:nvSpPr>
          <p:spPr>
            <a:xfrm>
              <a:off x="3178818" y="1643050"/>
              <a:ext cx="2786082" cy="785818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270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직사각형 78"/>
            <p:cNvSpPr/>
            <p:nvPr/>
          </p:nvSpPr>
          <p:spPr>
            <a:xfrm>
              <a:off x="3704660" y="1533511"/>
              <a:ext cx="1713951" cy="278322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61000">
                  <a:schemeClr val="accent5">
                    <a:lumMod val="75000"/>
                  </a:schemeClr>
                </a:gs>
                <a:gs pos="100000">
                  <a:schemeClr val="accent5"/>
                </a:gs>
              </a:gsLst>
              <a:lin ang="5400000" scaled="0"/>
            </a:gra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508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364557" y="1536595"/>
              <a:ext cx="2406162" cy="260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b="1" dirty="0" smtClean="0">
                  <a:solidFill>
                    <a:schemeClr val="bg1"/>
                  </a:solidFill>
                  <a:latin typeface="Arial" pitchFamily="34" charset="0"/>
                  <a:ea typeface="HY헤드라인M" pitchFamily="18" charset="-127"/>
                  <a:cs typeface="Arial" pitchFamily="34" charset="0"/>
                </a:rPr>
                <a:t>TEXT</a:t>
              </a:r>
              <a:endParaRPr kumimoji="1" lang="ko-KR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355031" y="1921227"/>
              <a:ext cx="2406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latin typeface="Arial" pitchFamily="34" charset="0"/>
                  <a:ea typeface="HY헤드라인M" pitchFamily="18" charset="-127"/>
                  <a:cs typeface="Arial" pitchFamily="34" charset="0"/>
                </a:rPr>
                <a:t>TEXT IN HERE</a:t>
              </a:r>
              <a:endParaRPr kumimoji="1" lang="ko-KR" altLang="ko-KR" sz="1600" b="1" dirty="0" smtClean="0">
                <a:latin typeface="Arial" pitchFamily="34" charset="0"/>
                <a:ea typeface="HY헤드라인M" pitchFamily="18" charset="-127"/>
                <a:cs typeface="Arial" pitchFamily="34" charset="0"/>
              </a:endParaRPr>
            </a:p>
          </p:txBody>
        </p:sp>
      </p:grpSp>
      <p:grpSp>
        <p:nvGrpSpPr>
          <p:cNvPr id="82" name="그룹 81"/>
          <p:cNvGrpSpPr/>
          <p:nvPr/>
        </p:nvGrpSpPr>
        <p:grpSpPr>
          <a:xfrm>
            <a:off x="3248016" y="4835837"/>
            <a:ext cx="1214446" cy="1271597"/>
            <a:chOff x="3178818" y="1533511"/>
            <a:chExt cx="2786082" cy="895357"/>
          </a:xfrm>
        </p:grpSpPr>
        <p:sp>
          <p:nvSpPr>
            <p:cNvPr id="83" name="직사각형 82"/>
            <p:cNvSpPr/>
            <p:nvPr/>
          </p:nvSpPr>
          <p:spPr>
            <a:xfrm>
              <a:off x="3178818" y="1643050"/>
              <a:ext cx="2786082" cy="785818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270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직사각형 84"/>
            <p:cNvSpPr/>
            <p:nvPr/>
          </p:nvSpPr>
          <p:spPr>
            <a:xfrm>
              <a:off x="3704660" y="1533511"/>
              <a:ext cx="1713951" cy="278322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61000">
                  <a:schemeClr val="accent5">
                    <a:lumMod val="75000"/>
                  </a:schemeClr>
                </a:gs>
                <a:gs pos="100000">
                  <a:schemeClr val="accent5"/>
                </a:gs>
              </a:gsLst>
              <a:lin ang="5400000" scaled="0"/>
            </a:gra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508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364557" y="1536595"/>
              <a:ext cx="2406162" cy="260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b="1" dirty="0" smtClean="0">
                  <a:solidFill>
                    <a:schemeClr val="bg1"/>
                  </a:solidFill>
                  <a:latin typeface="Arial" pitchFamily="34" charset="0"/>
                  <a:ea typeface="HY헤드라인M" pitchFamily="18" charset="-127"/>
                  <a:cs typeface="Arial" pitchFamily="34" charset="0"/>
                </a:rPr>
                <a:t>TEXT</a:t>
              </a:r>
              <a:endParaRPr kumimoji="1" lang="ko-KR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3355031" y="1921227"/>
              <a:ext cx="2406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latin typeface="Arial" pitchFamily="34" charset="0"/>
                  <a:ea typeface="HY헤드라인M" pitchFamily="18" charset="-127"/>
                  <a:cs typeface="Arial" pitchFamily="34" charset="0"/>
                </a:rPr>
                <a:t>TEXT IN HERE</a:t>
              </a:r>
              <a:endParaRPr kumimoji="1" lang="ko-KR" altLang="ko-KR" sz="1600" b="1" dirty="0" smtClean="0">
                <a:latin typeface="Arial" pitchFamily="34" charset="0"/>
                <a:ea typeface="HY헤드라인M" pitchFamily="18" charset="-127"/>
                <a:cs typeface="Arial" pitchFamily="34" charset="0"/>
              </a:endParaRPr>
            </a:p>
          </p:txBody>
        </p:sp>
      </p:grpSp>
      <p:grpSp>
        <p:nvGrpSpPr>
          <p:cNvPr id="94" name="그룹 93"/>
          <p:cNvGrpSpPr/>
          <p:nvPr/>
        </p:nvGrpSpPr>
        <p:grpSpPr>
          <a:xfrm>
            <a:off x="4672014" y="4821550"/>
            <a:ext cx="1214446" cy="1271597"/>
            <a:chOff x="3178818" y="1533511"/>
            <a:chExt cx="2786082" cy="895357"/>
          </a:xfrm>
        </p:grpSpPr>
        <p:sp>
          <p:nvSpPr>
            <p:cNvPr id="96" name="직사각형 95"/>
            <p:cNvSpPr/>
            <p:nvPr/>
          </p:nvSpPr>
          <p:spPr>
            <a:xfrm>
              <a:off x="3178818" y="1643050"/>
              <a:ext cx="2786082" cy="785818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270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직사각형 99"/>
            <p:cNvSpPr/>
            <p:nvPr/>
          </p:nvSpPr>
          <p:spPr>
            <a:xfrm>
              <a:off x="3704660" y="1533511"/>
              <a:ext cx="1713951" cy="278322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61000">
                  <a:schemeClr val="accent5">
                    <a:lumMod val="75000"/>
                  </a:schemeClr>
                </a:gs>
                <a:gs pos="100000">
                  <a:schemeClr val="accent5"/>
                </a:gs>
              </a:gsLst>
              <a:lin ang="5400000" scaled="0"/>
            </a:gra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508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3364557" y="1536595"/>
              <a:ext cx="2406162" cy="260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b="1" dirty="0" smtClean="0">
                  <a:solidFill>
                    <a:schemeClr val="bg1"/>
                  </a:solidFill>
                  <a:latin typeface="Arial" pitchFamily="34" charset="0"/>
                  <a:ea typeface="HY헤드라인M" pitchFamily="18" charset="-127"/>
                  <a:cs typeface="Arial" pitchFamily="34" charset="0"/>
                </a:rPr>
                <a:t>TEXT</a:t>
              </a:r>
              <a:endParaRPr kumimoji="1" lang="ko-KR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3355031" y="1921227"/>
              <a:ext cx="2406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latin typeface="Arial" pitchFamily="34" charset="0"/>
                  <a:ea typeface="HY헤드라인M" pitchFamily="18" charset="-127"/>
                  <a:cs typeface="Arial" pitchFamily="34" charset="0"/>
                </a:rPr>
                <a:t>TEXT IN HERE</a:t>
              </a:r>
              <a:endParaRPr kumimoji="1" lang="ko-KR" altLang="ko-KR" sz="1600" b="1" dirty="0" smtClean="0">
                <a:latin typeface="Arial" pitchFamily="34" charset="0"/>
                <a:ea typeface="HY헤드라인M" pitchFamily="18" charset="-127"/>
                <a:cs typeface="Arial" pitchFamily="34" charset="0"/>
              </a:endParaRPr>
            </a:p>
          </p:txBody>
        </p:sp>
      </p:grpSp>
      <p:grpSp>
        <p:nvGrpSpPr>
          <p:cNvPr id="103" name="그룹 102"/>
          <p:cNvGrpSpPr/>
          <p:nvPr/>
        </p:nvGrpSpPr>
        <p:grpSpPr>
          <a:xfrm>
            <a:off x="6110299" y="4835837"/>
            <a:ext cx="1214446" cy="1271597"/>
            <a:chOff x="3178818" y="1533511"/>
            <a:chExt cx="2786082" cy="895357"/>
          </a:xfrm>
        </p:grpSpPr>
        <p:sp>
          <p:nvSpPr>
            <p:cNvPr id="104" name="직사각형 103"/>
            <p:cNvSpPr/>
            <p:nvPr/>
          </p:nvSpPr>
          <p:spPr>
            <a:xfrm>
              <a:off x="3178818" y="1643050"/>
              <a:ext cx="2786082" cy="785818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270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직사각형 104"/>
            <p:cNvSpPr/>
            <p:nvPr/>
          </p:nvSpPr>
          <p:spPr>
            <a:xfrm>
              <a:off x="3704660" y="1533511"/>
              <a:ext cx="1713951" cy="278322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61000">
                  <a:schemeClr val="accent5">
                    <a:lumMod val="75000"/>
                  </a:schemeClr>
                </a:gs>
                <a:gs pos="100000">
                  <a:schemeClr val="accent5"/>
                </a:gs>
              </a:gsLst>
              <a:lin ang="5400000" scaled="0"/>
            </a:gra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508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3364557" y="1536595"/>
              <a:ext cx="2406162" cy="260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b="1" dirty="0" smtClean="0">
                  <a:solidFill>
                    <a:schemeClr val="bg1"/>
                  </a:solidFill>
                  <a:latin typeface="Arial" pitchFamily="34" charset="0"/>
                  <a:ea typeface="HY헤드라인M" pitchFamily="18" charset="-127"/>
                  <a:cs typeface="Arial" pitchFamily="34" charset="0"/>
                </a:rPr>
                <a:t>TEXT</a:t>
              </a:r>
              <a:endParaRPr kumimoji="1" lang="ko-KR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3355031" y="1921227"/>
              <a:ext cx="2406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latin typeface="Arial" pitchFamily="34" charset="0"/>
                  <a:ea typeface="HY헤드라인M" pitchFamily="18" charset="-127"/>
                  <a:cs typeface="Arial" pitchFamily="34" charset="0"/>
                </a:rPr>
                <a:t>TEXT IN HERE</a:t>
              </a:r>
              <a:endParaRPr kumimoji="1" lang="ko-KR" altLang="ko-KR" sz="1600" b="1" dirty="0" smtClean="0">
                <a:latin typeface="Arial" pitchFamily="34" charset="0"/>
                <a:ea typeface="HY헤드라인M" pitchFamily="18" charset="-127"/>
                <a:cs typeface="Arial" pitchFamily="34" charset="0"/>
              </a:endParaRPr>
            </a:p>
          </p:txBody>
        </p:sp>
      </p:grpSp>
      <p:grpSp>
        <p:nvGrpSpPr>
          <p:cNvPr id="108" name="그룹 107"/>
          <p:cNvGrpSpPr/>
          <p:nvPr/>
        </p:nvGrpSpPr>
        <p:grpSpPr>
          <a:xfrm>
            <a:off x="7534297" y="4821550"/>
            <a:ext cx="1214446" cy="1271597"/>
            <a:chOff x="3178818" y="1533511"/>
            <a:chExt cx="2786082" cy="895357"/>
          </a:xfrm>
        </p:grpSpPr>
        <p:sp>
          <p:nvSpPr>
            <p:cNvPr id="109" name="직사각형 108"/>
            <p:cNvSpPr/>
            <p:nvPr/>
          </p:nvSpPr>
          <p:spPr>
            <a:xfrm>
              <a:off x="3178818" y="1643050"/>
              <a:ext cx="2786082" cy="785818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270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0" name="직사각형 109"/>
            <p:cNvSpPr/>
            <p:nvPr/>
          </p:nvSpPr>
          <p:spPr>
            <a:xfrm>
              <a:off x="3704660" y="1533511"/>
              <a:ext cx="1713951" cy="278322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61000">
                  <a:schemeClr val="accent5">
                    <a:lumMod val="75000"/>
                  </a:schemeClr>
                </a:gs>
                <a:gs pos="100000">
                  <a:schemeClr val="accent5"/>
                </a:gs>
              </a:gsLst>
              <a:lin ang="5400000" scaled="0"/>
            </a:gra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508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364557" y="1536595"/>
              <a:ext cx="2406162" cy="260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b="1" dirty="0" smtClean="0">
                  <a:solidFill>
                    <a:schemeClr val="bg1"/>
                  </a:solidFill>
                  <a:latin typeface="Arial" pitchFamily="34" charset="0"/>
                  <a:ea typeface="HY헤드라인M" pitchFamily="18" charset="-127"/>
                  <a:cs typeface="Arial" pitchFamily="34" charset="0"/>
                </a:rPr>
                <a:t>TEXT</a:t>
              </a:r>
              <a:endParaRPr kumimoji="1" lang="ko-KR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355031" y="1921227"/>
              <a:ext cx="2406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latin typeface="Arial" pitchFamily="34" charset="0"/>
                  <a:ea typeface="HY헤드라인M" pitchFamily="18" charset="-127"/>
                  <a:cs typeface="Arial" pitchFamily="34" charset="0"/>
                </a:rPr>
                <a:t>TEXT IN HERE</a:t>
              </a:r>
              <a:endParaRPr kumimoji="1" lang="ko-KR" altLang="ko-KR" sz="1600" b="1" dirty="0" smtClean="0">
                <a:latin typeface="Arial" pitchFamily="34" charset="0"/>
                <a:ea typeface="HY헤드라인M" pitchFamily="18" charset="-127"/>
                <a:cs typeface="Arial" pitchFamily="34" charset="0"/>
              </a:endParaRPr>
            </a:p>
          </p:txBody>
        </p:sp>
      </p:grpSp>
      <p:sp>
        <p:nvSpPr>
          <p:cNvPr id="86" name="Text Box 2"/>
          <p:cNvSpPr txBox="1">
            <a:spLocks noChangeArrowheads="1"/>
          </p:cNvSpPr>
          <p:nvPr/>
        </p:nvSpPr>
        <p:spPr bwMode="auto">
          <a:xfrm>
            <a:off x="279400" y="6320441"/>
            <a:ext cx="86503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chemeClr val="bg1"/>
                </a:solidFill>
                <a:latin typeface="HY중고딕" pitchFamily="18" charset="-127"/>
                <a:ea typeface="HY중고딕" pitchFamily="18" charset="-127"/>
              </a:rPr>
              <a:t>ALLPPT.com _ </a:t>
            </a:r>
            <a:r>
              <a:rPr lang="en-US" altLang="ko-KR" sz="1200" b="1" dirty="0">
                <a:solidFill>
                  <a:schemeClr val="bg1"/>
                </a:solidFill>
                <a:latin typeface="HY중고딕" pitchFamily="18" charset="-127"/>
                <a:ea typeface="HY중고딕" pitchFamily="18" charset="-127"/>
              </a:rPr>
              <a:t>Free Powerpoint Diagrams Design and Templates Design</a:t>
            </a:r>
            <a:endParaRPr lang="en-US" altLang="ko-KR" sz="1200" b="1" dirty="0" smtClean="0">
              <a:solidFill>
                <a:schemeClr val="bg1"/>
              </a:solidFill>
              <a:latin typeface="HY중고딕" pitchFamily="18" charset="-127"/>
              <a:ea typeface="HY중고딕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55</Words>
  <Application>Microsoft Office PowerPoint</Application>
  <PresentationFormat>화면 슬라이드 쇼(4:3)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</dc:creator>
  <cp:lastModifiedBy>Registered User</cp:lastModifiedBy>
  <cp:revision>19</cp:revision>
  <dcterms:created xsi:type="dcterms:W3CDTF">2010-08-14T06:45:49Z</dcterms:created>
  <dcterms:modified xsi:type="dcterms:W3CDTF">2014-01-30T08:10:11Z</dcterms:modified>
</cp:coreProperties>
</file>